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ink/ink1.xml" ContentType="application/inkml+xml"/>
  <Override PartName="/ppt/ink/ink10.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xml" ContentType="application/inkml+xml"/>
  <Override PartName="/ppt/ink/ink20.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40"/>
  </p:handoutMasterIdLst>
  <p:sldIdLst>
    <p:sldId id="282" r:id="rId3"/>
    <p:sldId id="285" r:id="rId4"/>
    <p:sldId id="261" r:id="rId5"/>
    <p:sldId id="260" r:id="rId6"/>
    <p:sldId id="273" r:id="rId7"/>
    <p:sldId id="257" r:id="rId8"/>
    <p:sldId id="274" r:id="rId9"/>
    <p:sldId id="262" r:id="rId10"/>
    <p:sldId id="259" r:id="rId11"/>
    <p:sldId id="287" r:id="rId12"/>
    <p:sldId id="297" r:id="rId13"/>
    <p:sldId id="278" r:id="rId14"/>
    <p:sldId id="258" r:id="rId15"/>
    <p:sldId id="299" r:id="rId16"/>
    <p:sldId id="323" r:id="rId17"/>
    <p:sldId id="279" r:id="rId18"/>
    <p:sldId id="263" r:id="rId19"/>
    <p:sldId id="301" r:id="rId20"/>
    <p:sldId id="306" r:id="rId21"/>
    <p:sldId id="327" r:id="rId22"/>
    <p:sldId id="264" r:id="rId23"/>
    <p:sldId id="309" r:id="rId24"/>
    <p:sldId id="265" r:id="rId25"/>
    <p:sldId id="266" r:id="rId26"/>
    <p:sldId id="267" r:id="rId27"/>
    <p:sldId id="268" r:id="rId28"/>
    <p:sldId id="269" r:id="rId29"/>
    <p:sldId id="270" r:id="rId30"/>
    <p:sldId id="271" r:id="rId31"/>
    <p:sldId id="317" r:id="rId32"/>
    <p:sldId id="318" r:id="rId33"/>
    <p:sldId id="319" r:id="rId34"/>
    <p:sldId id="272" r:id="rId35"/>
    <p:sldId id="320" r:id="rId36"/>
    <p:sldId id="321" r:id="rId37"/>
    <p:sldId id="275" r:id="rId38"/>
    <p:sldId id="281"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handoutMaster" Target="handoutMasters/handoutMaster1.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512AF2-04B3-4A87-B31E-C912A1278501}" type="datetimeFigureOut">
              <a:rPr lang="en-US" smtClean="0"/>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429729-1359-4FBB-965C-7A205FD75387}" type="slidenum">
              <a:rPr lang="en-US" smtClean="0"/>
            </a:fld>
            <a:endParaRPr lang="en-US"/>
          </a:p>
        </p:txBody>
      </p:sp>
    </p:spTree>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5:56"/>
    </inkml:context>
    <inkml:brush xml:id="br0">
      <inkml:brushProperty name="width" value="0.05" units="cm"/>
      <inkml:brushProperty name="height" value="0.05" units="cm"/>
      <inkml:brushProperty name="color" value="#333333"/>
    </inkml:brush>
  </inkml:definitions>
  <inkml:trace contextRef="#ctx0" brushRef="#br0">386.000 0.000 24575,'2.000'0.000'0,"1.000"1.000"0,0.000-1.000 0,-1.000 1.000 0,1.000-1.000 0,-1.000 1.000 0,1.000 0.000 0,-1.000 0.000 0,0.000 0.000 0,1.000 1.000 0,-1.000-1.000 0,0.000 0.000 0,0.000 1.000 0,0.000-1.000 0,0.000 1.000 0,0.000 0.000 0,0.000 0.000 0,0.000 0.000 0,0.000 0.000 0,-1.000 0.000 0,1.000 0.000 0,-1.000 0.000 0,0.000 0.000 0,2.000 5.000 0,3.000 5.000 0,-1.000 0.000 0,0.000 1.000 0,3.000 16.000 0,-5.000-16.000 0,-2.000-11.000 0,11.000 36.000 0,-2.000 1.000 0,-1.000 0.000 0,-3.000 1.000 0,4.000 55.000 0,-10.000 893.000 0,-2.000-432.000 0,4.000-336.000 0,-5.000 239.000 0,-21.000-238.000 0,10.000-100.000 0,-29.000 191.000 0,2.000-24.000 0,26.000-170.000 0,-12.000 144.000 0,22.000-197.000 0,-3.000 0.000 0,-20.000 75.000 0,2.000-9.000 0,6.000 42.000 0,-1.000 13.000 0,11.000-129.000 0,-25.000 118.000 0,28.000-150.000 0,0.000-1.000 0,-2.000 0.000 0,-1.000 0.000 0,-22.000 40.000 0,32.000-63.000 0,-1.000 0.000 0,1.000-1.000 0,-1.000 1.000 0,1.000 0.000 0,0.000 0.000 0,-1.000 0.000 0,1.000-1.000 0,-1.000 1.000 0,0.000 0.000 0,1.000-1.000 0,-1.000 1.000 0,1.000 0.000 0,-1.000-1.000 0,0.000 1.000 0,0.000-1.000 0,1.000 1.000 0,-1.000-1.000 0,0.000 1.000 0,0.000-1.000 0,0.000 0.000 0,1.000 1.000 0,-1.000-1.000 0,0.000 0.000 0,-1.000 0.000 0,1.000 0.000 0,1.000-1.000 0,-1.000 1.000 0,0.000-1.000 0,1.000 1.000 0,-1.000-1.000 0,1.000 0.000 0,-1.000 1.000 0,1.000-1.000 0,-1.000 0.000 0,1.000 1.000 0,-1.000-1.000 0,1.000 0.000 0,-1.000 0.000 0,1.000 1.000 0,0.000-1.000 0,0.000 0.000 0,0.000 0.000 0,-1.000 0.000 0,1.000-1.000 0,-4.000-54.000 0,4.000 51.000 0,2.000-144.000 0,-3.000-83.000 0,-3.000 201.000 0,-2.000 0.000 0,-1.000 1.000 0,-2.000 0.000 0,-18.000-43.000 0,7.000 16.000 0,8.000 29.000-1365,-1.000 5.000-5461</inkml:trace>
</inkml:ink>
</file>

<file path=ppt/ink/ink1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5"/>
    </inkml:context>
    <inkml:brush xml:id="br0">
      <inkml:brushProperty name="width" value="0.05" units="cm"/>
      <inkml:brushProperty name="height" value="0.05" units="cm"/>
      <inkml:brushProperty name="color" value="#333333"/>
    </inkml:brush>
  </inkml:definitions>
  <inkml:trace contextRef="#ctx0" brushRef="#br0">1.000 1.000 24575</inkml:trace>
</inkml:ink>
</file>

<file path=ppt/ink/ink10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6"/>
    </inkml:context>
    <inkml:brush xml:id="br0">
      <inkml:brushProperty name="width" value="0.05" units="cm"/>
      <inkml:brushProperty name="height" value="0.05" units="cm"/>
      <inkml:brushProperty name="color" value="#ff0066"/>
    </inkml:brush>
  </inkml:definitions>
  <inkml:trace contextRef="#ctx0" brushRef="#br0">1.000 0.000 24575,'0.000'7.000'0,"0.000"9.000"0,0.000 10.000 0,0.000 6.000 0,0.000 5.000 0,0.000 4.000 0,0.000 1.000 0,0.000 1.000 0,0.000 0.000 0,0.000-1.000 0,0.000 0.000 0,0.000 0.000 0,0.000-1.000 0,0.000 0.000 0,0.000 0.000 0,0.000 0.000 0,0.000 0.000 0,0.000-7.000-8191</inkml:trace>
</inkml:ink>
</file>

<file path=ppt/ink/ink10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7"/>
    </inkml:context>
    <inkml:brush xml:id="br0">
      <inkml:brushProperty name="width" value="0.05" units="cm"/>
      <inkml:brushProperty name="height" value="0.05" units="cm"/>
      <inkml:brushProperty name="color" value="#ff0066"/>
    </inkml:brush>
  </inkml:definitions>
  <inkml:trace contextRef="#ctx0" brushRef="#br0">1.000 1.000 24575,'7.000'0.000'0,"0.000"1.000"0,0.000 0.000 0,0.000 1.000 0,0.000-1.000 0,0.000 1.000 0,0.000 1.000 0,0.000-1.000 0,-1.000 1.000 0,1.000 0.000 0,-1.000 1.000 0,0.000 0.000 0,10.000 7.000 0,5.000 7.000 0,38.000 39.000 0,-40.000-37.000 0,-7.000-7.000 0,-1.000 2.000 0,0.000 0.000 0,0.000 0.000 0,-2.000 1.000 0,0.000 0.000 0,10.000 27.000 0,-7.000-13.000 0,-3.000-1.000 0,0.000 1.000 0,5.000 34.000 0,-11.000-43.000 0,0.000 0.000 0,-1.000 1.000 0,-1.000-1.000 0,-1.000 1.000 0,-4.000 27.000 0,2.000-39.000 0,0.000 1.000 0,-1.000-1.000 0,0.000 0.000 0,0.000 1.000 0,-1.000-2.000 0,-1.000 1.000 0,0.000 0.000 0,0.000-1.000 0,-1.000 0.000 0,0.000 0.000 0,0.000 0.000 0,-12.000 11.000 0,6.000-10.000-68,0.000 0.000-1,0.000-1.000 0,-1.000 0.000 1,0.000-1.000-1,0.000-1.000 0,-1.000 0.000 1,0.000-1.000-1,-23.000 7.000 1,18.000-5.000-680,-7.000 2.000-6078</inkml:trace>
</inkml:ink>
</file>

<file path=ppt/ink/ink10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9"/>
    </inkml:context>
    <inkml:brush xml:id="br0">
      <inkml:brushProperty name="width" value="0.05" units="cm"/>
      <inkml:brushProperty name="height" value="0.05" units="cm"/>
      <inkml:brushProperty name="color" value="#ff0066"/>
    </inkml:brush>
  </inkml:definitions>
  <inkml:trace contextRef="#ctx0" brushRef="#br0">1.000 1.000 24575,'6.000'0.000'0,"11.000"6.000"0,8.000 4.000 0,0.000 5.000 0,-4.000 9.000 0,1.000 6.000 0,4.000 5.000 0,-2.000 4.000 0,1.000 2.000 0,-3.000 1.000 0,1.000 1.000 0,-3.000-1.000 0,-5.000-6.000-8191</inkml:trace>
</inkml:ink>
</file>

<file path=ppt/ink/ink10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21"/>
    </inkml:context>
    <inkml:brush xml:id="br0">
      <inkml:brushProperty name="width" value="0.05" units="cm"/>
      <inkml:brushProperty name="height" value="0.05" units="cm"/>
      <inkml:brushProperty name="color" value="#ff0066"/>
    </inkml:brush>
  </inkml:definitions>
  <inkml:trace contextRef="#ctx0" brushRef="#br0">619.000 31.000 24575,'-1.000'-2.000'0,"1.000"1.000"0,0.000-1.000 0,-1.000 1.000 0,1.000-1.000 0,-1.000 1.000 0,0.000-1.000 0,1.000 1.000 0,-1.000 0.000 0,0.000-1.000 0,0.000 1.000 0,0.000 0.000 0,0.000 0.000 0,0.000-1.000 0,0.000 1.000 0,0.000 0.000 0,-1.000 0.000 0,1.000 0.000 0,0.000 1.000 0,0.000-1.000 0,-1.000 0.000 0,1.000 0.000 0,-1.000 1.000 0,1.000-1.000 0,-1.000 1.000 0,1.000-1.000 0,-1.000 1.000 0,1.000-1.000 0,-1.000 1.000 0,1.000 0.000 0,-1.000 0.000 0,1.000 0.000 0,-1.000 0.000 0,1.000 0.000 0,-3.000 0.000 0,-56.000 6.000 0,-16.000 11.000 0,1.000 3.000 0,-118.000 49.000 0,183.000-65.000 0,-1.000 1.000 0,1.000 0.000 0,0.000 0.000 0,0.000 2.000 0,0.000-1.000 0,1.000 1.000 0,0.000 0.000 0,0.000 1.000 0,1.000 0.000 0,0.000 1.000 0,0.000-1.000 0,1.000 2.000 0,0.000-1.000 0,1.000 1.000 0,0.000 0.000 0,1.000 0.000 0,0.000 0.000 0,0.000 1.000 0,1.000 0.000 0,0.000 0.000 0,1.000 0.000 0,0.000 0.000 0,1.000 1.000 0,1.000-1.000 0,-1.000 18.000 0,2.000 384.000 111,3.000-169.000-1587,-3.000-206.000-5350</inkml:trace>
</inkml:ink>
</file>

<file path=ppt/ink/ink10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5:38"/>
    </inkml:context>
    <inkml:brush xml:id="br0">
      <inkml:brushProperty name="width" value="0.05" units="cm"/>
      <inkml:brushProperty name="height" value="0.05" units="cm"/>
      <inkml:brushProperty name="color" value="#ff0066"/>
    </inkml:brush>
  </inkml:definitions>
  <inkml:trace contextRef="#ctx0" brushRef="#br0">1929.000 206.000 24575,'-1.000'-4.000'0,"1.000"1.000"0,-1.000-1.000 0,0.000 0.000 0,0.000 1.000 0,0.000-1.000 0,0.000 1.000 0,-1.000-1.000 0,1.000 1.000 0,-1.000 0.000 0,0.000-1.000 0,0.000 1.000 0,0.000 0.000 0,-1.000 0.000 0,1.000 0.000 0,-1.000 1.000 0,1.000-1.000 0,-1.000 1.000 0,0.000-1.000 0,0.000 1.000 0,0.000 0.000 0,0.000 0.000 0,0.000 0.000 0,-1.000 0.000 0,-4.000-1.000 0,-12.000-5.000 0,1.000 0.000 0,-2.000 2.000 0,-23.000-5.000 0,30.000 7.000 0,-16.000-1.000 0,1.000 1.000 0,-60.000-1.000 0,60.000 5.000 0,0.000-2.000 0,0.000 0.000 0,-38.000-10.000 0,26.000 4.000 0,1.000 2.000 0,-64.000-3.000 0,56.000 6.000 0,-62.000-11.000 0,28.000 2.000 0,-1.000 4.000 0,-163.000 4.000 0,164.000 5.000 0,34.000 2.000 0,0.000 3.000 0,0.000 1.000 0,1.000 3.000 0,-89.000 30.000 0,115.000-33.000 0,0.000 1.000 0,0.000 1.000 0,0.000 1.000 0,-32.000 21.000 0,43.000-23.000 0,0.000-1.000 0,1.000 1.000 0,0.000 1.000 0,1.000 0.000 0,0.000 0.000 0,0.000 0.000 0,1.000 1.000 0,0.000 0.000 0,1.000 1.000 0,-7.000 12.000 0,3.000 2.000 0,0.000 0.000 0,1.000 0.000 0,2.000 0.000 0,1.000 1.000 0,0.000 0.000 0,2.000 1.000 0,2.000-1.000 0,0.000 1.000 0,2.000 29.000 0,0.000 34.000 0,4.000 109.000 0,-2.000-186.000 0,0.000 1.000 0,1.000-1.000 0,1.000 1.000 0,0.000-1.000 0,1.000 0.000 0,9.000 19.000 0,48.000 72.000 0,-19.000-35.000 0,13.000 24.000 0,3.000-2.000 0,103.000 118.000 0,-147.000-194.000 0,0.000-2.000 0,1.000 0.000 0,0.000 0.000 0,1.000-2.000 0,1.000 0.000 0,0.000-1.000 0,0.000-1.000 0,0.000 0.000 0,2.000-2.000 0,-1.000 0.000 0,38.000 8.000 0,-17.000-10.000 0,74.000 0.000 0,-77.000-5.000 0,1.000 2.000 0,54.000 8.000 0,-46.000 0.000 0,0.000-2.000 0,1.000-2.000 0,0.000-2.000 0,0.000-3.000 0,1.000-1.000 0,81.000-11.000 0,-109.000 6.000 0,1.000-1.000 0,-1.000-1.000 0,-1.000 0.000 0,1.000-2.000 0,-1.000 0.000 0,-1.000-1.000 0,28.000-19.000 0,-6.000-2.000 0,-1.000-2.000 0,34.000-38.000 0,-57.000 55.000 0,-1.000-1.000 0,-1.000 0.000 0,0.000-2.000 0,-2.000 0.000 0,0.000 0.000 0,-1.000-1.000 0,-1.000 0.000 0,12.000-33.000 0,-14.000 25.000 0,0.000-1.000 0,-2.000 0.000 0,-2.000 0.000 0,0.000 0.000 0,-2.000-1.000 0,-1.000-30.000 0,-1.000-68.000 0,-6.000-112.000 0,3.000 223.000-124,0.000-1.000 0,-1.000 1.000 0,-1.000 1.000 0,0.000-1.000 0,-1.000 1.000 0,-1.000-1.000-1,-1.000 2.000 1,0.000-1.000 0,-1.000 1.000 0,-20.000-26.000 0,2.000 8.000-6702</inkml:trace>
</inkml:ink>
</file>

<file path=ppt/ink/ink10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22"/>
    </inkml:context>
    <inkml:brush xml:id="br0">
      <inkml:brushProperty name="width" value="0.05" units="cm"/>
      <inkml:brushProperty name="height" value="0.05" units="cm"/>
      <inkml:brushProperty name="color" value="#ff0066"/>
    </inkml:brush>
  </inkml:definitions>
  <inkml:trace contextRef="#ctx0" brushRef="#br0">1.000 0.000 24575,'0.000'782.000'-1365,"0.000"-747.000"-5461</inkml:trace>
</inkml:ink>
</file>

<file path=ppt/ink/ink10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24"/>
    </inkml:context>
    <inkml:brush xml:id="br0">
      <inkml:brushProperty name="width" value="0.05" units="cm"/>
      <inkml:brushProperty name="height" value="0.05" units="cm"/>
      <inkml:brushProperty name="color" value="#ff0066"/>
    </inkml:brush>
  </inkml:definitions>
  <inkml:trace contextRef="#ctx0" brushRef="#br0">163.000 1.000 24575,'16.000'-1.000'0,"0.000"2.000"0,0.000 0.000 0,0.000 0.000 0,0.000 2.000 0,-1.000 0.000 0,20.000 6.000 0,-28.000-6.000 0,-1.000 0.000 0,1.000 0.000 0,-1.000 1.000 0,1.000 0.000 0,-1.000 0.000 0,0.000 1.000 0,-1.000-1.000 0,1.000 1.000 0,-1.000 1.000 0,0.000-1.000 0,0.000 1.000 0,-1.000 0.000 0,1.000 0.000 0,-1.000 0.000 0,5.000 12.000 0,-9.000-18.000 0,16.000 31.000 0,22.000 62.000 0,-35.000-85.000 0,0.000 0.000 0,-1.000 1.000 0,0.000-1.000 0,-1.000 1.000 0,0.000 0.000 0,0.000-1.000 0,-1.000 1.000 0,0.000 0.000 0,-1.000 0.000 0,1.000-1.000 0,-2.000 1.000 0,1.000 0.000 0,-4.000 9.000 0,3.000-14.000 0,0.000 0.000 0,-1.000 0.000 0,1.000-1.000 0,-1.000 1.000 0,0.000-1.000 0,0.000 0.000 0,0.000 0.000 0,0.000 0.000 0,0.000 0.000 0,-1.000 0.000 0,0.000-1.000 0,1.000 1.000 0,-1.000-1.000 0,0.000 0.000 0,0.000 0.000 0,0.000-1.000 0,0.000 1.000 0,0.000-1.000 0,-1.000 0.000 0,1.000 0.000 0,0.000 0.000 0,-8.000 0.000 0,-13.000 1.000 0,0.000-1.000 0,-45.000-3.000 0,40.000 0.000 0,9.000 0.000-195,0.000 0.000 0,0.000-2.000 0,0.000 0.000 0,1.000-1.000 0,0.000-2.000 0,-33.000-13.000 0,23.000 5.000-6631</inkml:trace>
</inkml:ink>
</file>

<file path=ppt/ink/ink10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5:41"/>
    </inkml:context>
    <inkml:brush xml:id="br0">
      <inkml:brushProperty name="width" value="0.05" units="cm"/>
      <inkml:brushProperty name="height" value="0.05" units="cm"/>
      <inkml:brushProperty name="color" value="#ff0066"/>
    </inkml:brush>
  </inkml:definitions>
  <inkml:trace contextRef="#ctx0" brushRef="#br0">536.000 44.000 24575,'-18.000'0.000'0,"-7.000"-1.000"0,0.000 2.000 0,0.000 1.000 0,-38.000 6.000 0,55.000-6.000 0,0.000 1.000 0,1.000-1.000 0,-1.000 1.000 0,1.000 0.000 0,-1.000 1.000 0,1.000 0.000 0,0.000 0.000 0,1.000 1.000 0,-1.000-1.000 0,1.000 1.000 0,0.000 1.000 0,0.000-1.000 0,0.000 1.000 0,-9.000 13.000 0,-31.000 52.000 0,-50.000 101.000 0,79.000-138.000 0,2.000 1.000 0,1.000 1.000 0,1.000 1.000 0,-12.000 67.000 0,11.000-36.000 0,5.000-30.000 0,2.000-1.000 0,-3.000 67.000 0,8.000-40.000 0,6.000 242.000 0,-1.000-283.000 0,2.000 0.000 0,0.000-1.000 0,1.000 1.000 0,1.000-1.000 0,1.000 0.000 0,18.000 35.000 0,-10.000-27.000 0,2.000-1.000 0,0.000 0.000 0,45.000 50.000 0,-27.000-40.000 0,2.000-2.000 0,1.000-2.000 0,2.000-1.000 0,71.000 45.000 0,-85.000-67.000 0,0.000 0.000 0,0.000-2.000 0,1.000-1.000 0,0.000-1.000 0,0.000-1.000 0,44.000 4.000 0,28.000 7.000 0,-49.000-8.000 0,0.000-2.000 0,76.000 2.000 0,107.000-12.000 0,-81.000-1.000 0,-147.000 3.000 0,32.000 1.000 0,76.000-10.000 0,-101.000 7.000 0,-1.000-1.000 0,1.000-1.000 0,-1.000 0.000 0,0.000 0.000 0,0.000-1.000 0,0.000 0.000 0,-1.000-1.000 0,0.000-1.000 0,19.000-14.000 0,-1.000-2.000 0,-1.000-2.000 0,-1.000-2.000 0,-2.000 0.000 0,0.000-1.000 0,-2.000-2.000 0,-1.000 0.000 0,-2.000-2.000 0,0.000 0.000 0,-3.000-1.000 0,24.000-62.000 0,-33.000 76.000 0,7.000-16.000 0,-2.000 0.000 0,-1.000-1.000 0,-2.000-1.000 0,-1.000 1.000 0,-2.000-1.000 0,3.000-57.000 0,-9.000 42.000 0,-7.000-223.000 0,3.000 258.000 0,0.000 0.000 0,-1.000 0.000 0,-2.000 0.000 0,1.000 0.000 0,-2.000 1.000 0,0.000 0.000 0,-1.000 0.000 0,-12.000-18.000 0,-11.000-12.000 0,-45.000-51.000 0,57.000 74.000 0,-1.000 1.000 0,-2.000 1.000 0,0.000 1.000 0,-1.000 1.000 0,0.000 1.000 0,-2.000 1.000 0,0.000 2.000 0,-1.000 0.000 0,-51.000-21.000 0,-111.000-48.000 0,43.000 18.000 0,-58.000-11.000 0,129.000 50.000-33,44.000 16.000-300,-1.000 0.000 0,0.000 2.000 0,-44.000-7.000 0,40.000 12.000-6493</inkml:trace>
</inkml:ink>
</file>

<file path=ppt/ink/ink10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5:43"/>
    </inkml:context>
    <inkml:brush xml:id="br0">
      <inkml:brushProperty name="width" value="0.05" units="cm"/>
      <inkml:brushProperty name="height" value="0.05" units="cm"/>
      <inkml:brushProperty name="color" value="#ff0066"/>
    </inkml:brush>
  </inkml:definitions>
  <inkml:trace contextRef="#ctx0" brushRef="#br0">172.000 0.000 24575,'1.000'155.000'0,"-3.000"176.000"0,-5.000-274.000 0,-2.000 1.000 0,-17.000 58.000 0,-6.000 33.000 0,22.000-17.000 0,9.000-91.000 0,-12.000 70.000 0,-37.000 69.000 0,42.000-137.000 0,2.000-1.000 0,1.000 1.000 0,2.000 0.000 0,3.000 0.000 0,4.000 43.000 0,-2.000 8.000 0,-2.000-87.000 0,0.000 1.000 0,1.000-1.000 0,-1.000 1.000 0,1.000-1.000 0,1.000 1.000 0,0.000-1.000 0,0.000 1.000 0,5.000 12.000 0,-5.000-17.000 0,0.000 0.000 0,0.000 0.000 0,1.000 0.000 0,-1.000 0.000 0,1.000 0.000 0,0.000 0.000 0,-1.000-1.000 0,1.000 1.000 0,0.000-1.000 0,1.000 0.000 0,-1.000 0.000 0,0.000 0.000 0,1.000 0.000 0,-1.000-1.000 0,1.000 0.000 0,-1.000 1.000 0,1.000-1.000 0,-1.000 0.000 0,1.000 0.000 0,5.000 0.000 0,42.000 4.000 0,1.000-2.000 0,96.000-8.000 0,-44.000 1.000 0,479.000 1.000 0,-369.000 4.000 0,-192.000 0.000-253,0.000 1.000 1,1.000 2.000-1,-1.000 0.000 0,23.000 8.000 0,-44.000-11.000 152,26.000 6.000-6725</inkml:trace>
</inkml:ink>
</file>

<file path=ppt/ink/ink10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5:45"/>
    </inkml:context>
    <inkml:brush xml:id="br0">
      <inkml:brushProperty name="width" value="0.05" units="cm"/>
      <inkml:brushProperty name="height" value="0.05" units="cm"/>
      <inkml:brushProperty name="color" value="#ff0066"/>
    </inkml:brush>
  </inkml:definitions>
  <inkml:trace contextRef="#ctx0" brushRef="#br0">746.000 28.000 24575,'0.000'-1.000'0,"0.000"0.000"0,-1.000 0.000 0,1.000 0.000 0,0.000 0.000 0,0.000-1.000 0,-1.000 1.000 0,1.000 0.000 0,-1.000 0.000 0,1.000 0.000 0,-1.000 0.000 0,1.000 0.000 0,-1.000 0.000 0,1.000 0.000 0,-1.000 0.000 0,0.000 0.000 0,0.000 0.000 0,1.000 1.000 0,-1.000-1.000 0,0.000 0.000 0,0.000 0.000 0,0.000 1.000 0,0.000-1.000 0,0.000 0.000 0,0.000 1.000 0,0.000-1.000 0,0.000 1.000 0,0.000-1.000 0,0.000 1.000 0,-1.000 0.000 0,1.000 0.000 0,0.000-1.000 0,0.000 1.000 0,0.000 0.000 0,0.000 0.000 0,0.000 0.000 0,-1.000 0.000 0,1.000 0.000 0,0.000 0.000 0,0.000 0.000 0,0.000 1.000 0,-2.000 0.000 0,-3.000 0.000 0,0.000 0.000 0,0.000 0.000 0,0.000 1.000 0,0.000 0.000 0,0.000 0.000 0,-9.000 5.000 0,-105.000 81.000 0,52.000-36.000 0,52.000-38.000 0,0.000 0.000 0,-2.000-2.000 0,1.000 1.000 0,-2.000-2.000 0,1.000-1.000 0,-2.000 0.000 0,1.000-1.000 0,-22.000 6.000 0,-3.000-2.000 0,31.000-8.000 0,0.000-1.000 0,0.000-1.000 0,0.000 0.000 0,-19.000 2.000 0,28.000-5.000 0,1.000 0.000 0,0.000 0.000 0,-1.000 0.000 0,1.000-1.000 0,0.000 1.000 0,-1.000-1.000 0,1.000 0.000 0,0.000 0.000 0,0.000 0.000 0,0.000 0.000 0,0.000 0.000 0,0.000-1.000 0,0.000 0.000 0,0.000 1.000 0,0.000-1.000 0,0.000 0.000 0,1.000 0.000 0,-1.000-1.000 0,1.000 1.000 0,0.000 0.000 0,-1.000-1.000 0,-2.000-4.000 0,-8.000-17.000 0,0.000 0.000 0,2.000-2.000 0,-16.000-49.000 0,10.000 27.000 0,16.000 46.000 0,0.000 1.000 0,1.000-1.000 0,-1.000 0.000 0,0.000 0.000 0,0.000 0.000 0,1.000 0.000 0,-1.000 0.000 0,1.000 0.000 0,0.000 0.000 0,0.000 0.000 0,0.000 0.000 0,0.000 0.000 0,0.000 0.000 0,0.000 0.000 0,0.000 0.000 0,1.000 0.000 0,-1.000 0.000 0,0.000 0.000 0,1.000 0.000 0,0.000 0.000 0,0.000 0.000 0,-1.000 0.000 0,1.000 0.000 0,0.000 1.000 0,1.000-1.000 0,-1.000 0.000 0,0.000 1.000 0,0.000-1.000 0,1.000 1.000 0,-1.000-1.000 0,1.000 1.000 0,2.000-3.000 0,-1.000 3.000 0,0.000 0.000 0,0.000 0.000 0,0.000 0.000 0,0.000 1.000 0,0.000-1.000 0,1.000 1.000 0,-1.000 0.000 0,0.000 0.000 0,0.000 0.000 0,0.000 0.000 0,0.000 0.000 0,0.000 1.000 0,0.000-1.000 0,1.000 1.000 0,-1.000 0.000 0,0.000 0.000 0,-1.000 0.000 0,1.000 1.000 0,0.000-1.000 0,0.000 0.000 0,2.000 3.000 0,126.000 88.000 0,-89.000-59.000 0,71.000 40.000 0,137.000 72.000 0,-226.000-131.000-1365,-2.000-1.000-5461</inkml:trace>
</inkml:ink>
</file>

<file path=ppt/ink/ink1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6"/>
    </inkml:context>
    <inkml:brush xml:id="br0">
      <inkml:brushProperty name="width" value="0.05" units="cm"/>
      <inkml:brushProperty name="height" value="0.05" units="cm"/>
      <inkml:brushProperty name="color" value="#333333"/>
    </inkml:brush>
  </inkml:definitions>
  <inkml:trace contextRef="#ctx0" brushRef="#br0">1.000 1.000 24575,'0.000'1.000'0,"0.000"1.000"0,1.000-1.000 0,-1.000 1.000 0,1.000-1.000 0,-1.000 0.000 0,1.000 1.000 0,0.000-1.000 0,0.000 0.000 0,-1.000 0.000 0,1.000 0.000 0,0.000 1.000 0,0.000-1.000 0,0.000 0.000 0,0.000 0.000 0,0.000 0.000 0,1.000 0.000 0,-1.000-1.000 0,0.000 1.000 0,0.000 0.000 0,1.000 0.000 0,-1.000-1.000 0,0.000 1.000 0,1.000-1.000 0,-1.000 1.000 0,0.000-1.000 0,1.000 1.000 0,1.000-1.000 0,44.000 9.000 0,-42.000-9.000 0,109.000 8.000 17,144.000-9.000 1,-95.000-2.000-1418,-128.000 3.000-5426</inkml:trace>
</inkml:ink>
</file>

<file path=ppt/ink/ink11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7:41"/>
    </inkml:context>
    <inkml:brush xml:id="br0">
      <inkml:brushProperty name="width" value="0.05" units="cm"/>
      <inkml:brushProperty name="height" value="0.05" units="cm"/>
      <inkml:brushProperty name="color" value="#ff0066"/>
    </inkml:brush>
  </inkml:definitions>
  <inkml:trace contextRef="#ctx0" brushRef="#br0">1.000 42.000 24575,'1027.000'0.000'0,"-1005.000"-1.000"33,0.000-2.000-1,1.000 0.000 0,33.000-10.000 0,28.000-5.000-1526,-52.000 15.000-5332</inkml:trace>
</inkml:ink>
</file>

<file path=ppt/ink/ink11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7:43"/>
    </inkml:context>
    <inkml:brush xml:id="br0">
      <inkml:brushProperty name="width" value="0.05" units="cm"/>
      <inkml:brushProperty name="height" value="0.05" units="cm"/>
      <inkml:brushProperty name="color" value="#ff0066"/>
    </inkml:brush>
  </inkml:definitions>
  <inkml:trace contextRef="#ctx0" brushRef="#br0">0.000 0.000 24575,'3.000'1.000'0,"0.000"-1.000"0,1.000 1.000 0,-1.000 0.000 0,0.000 0.000 0,0.000 1.000 0,0.000-1.000 0,-1.000 0.000 0,6.000 4.000 0,16.000 7.000 0,-2.000-5.000 0,6.000 0.000 0,0.000 2.000 0,-1.000 1.000 0,0.000 1.000 0,0.000 1.000 0,37.000 24.000 0,-61.000-34.000 0,0.000 1.000 0,0.000-1.000 0,0.000 1.000 0,0.000 0.000 0,-1.000 0.000 0,1.000 0.000 0,-1.000 1.000 0,0.000-1.000 0,0.000 1.000 0,0.000-1.000 0,0.000 1.000 0,-1.000-1.000 0,0.000 1.000 0,1.000 0.000 0,-1.000 0.000 0,-1.000 0.000 0,1.000 0.000 0,0.000 0.000 0,-1.000 0.000 0,0.000 0.000 0,0.000 0.000 0,0.000 0.000 0,-1.000 0.000 0,1.000 0.000 0,-1.000 0.000 0,0.000-1.000 0,0.000 1.000 0,0.000 0.000 0,0.000 0.000 0,-1.000-1.000 0,0.000 1.000 0,0.000 0.000 0,-2.000 3.000 0,-8.000 13.000 0,-1.000-1.000 0,0.000-1.000 0,-1.000 0.000 0,-23.000 22.000 0,-56.000 57.000-1365,62.000-65.000-5461</inkml:trace>
</inkml:ink>
</file>

<file path=ppt/ink/ink11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31"/>
    </inkml:context>
    <inkml:brush xml:id="br0">
      <inkml:brushProperty name="width" value="0.1" units="cm"/>
      <inkml:brushProperty name="height" value="0.1" units="cm"/>
      <inkml:brushProperty name="color" value="#000000"/>
    </inkml:brush>
  </inkml:definitions>
  <inkml:trace contextRef="#ctx0" brushRef="#br0">241.000 1.000 24575,'0.000'4345.000'0,"-1.000"-4319.000"0,-2.000 0.000 0,-1.000 0.000 0,-8.000 29.000 0,5.000-25.000 0,-5.000 54.000 0,-10.000 67.000 0,13.000-102.000 0,-4.000 77.000 0,10.000-83.000 0,-14.000 65.000 0,-2.000 29.000 0,16.000-106.000 0,-14.000 61.000 0,9.000-61.000 0,-6.000 61.000 0,-6.000 87.000 0,10.000-104.000 0,-2.000 80.000 0,10.000-130.000 0,0.000 0.000 0,-12.000 42.000 0,10.000-51.000 0,0.000 0.000 0,1.000 0.000 0,0.000 1.000 0,1.000-1.000 0,1.000 1.000 0,1.000-1.000 0,3.000 30.000 0,-2.000-44.000 0,-1.000-1.000 0,1.000 1.000 0,-1.000-1.000 0,1.000 1.000 0,0.000-1.000 0,-1.000 1.000 0,1.000-1.000 0,0.000 0.000 0,0.000 0.000 0,0.000 1.000 0,0.000-1.000 0,0.000 0.000 0,1.000 0.000 0,-1.000 0.000 0,0.000 0.000 0,0.000 0.000 0,1.000 0.000 0,-1.000 0.000 0,0.000-1.000 0,1.000 1.000 0,-1.000 0.000 0,1.000-1.000 0,-1.000 1.000 0,1.000-1.000 0,-1.000 0.000 0,1.000 1.000 0,-1.000-1.000 0,1.000 0.000 0,2.000 0.000 0,52.000-6.000 0,-36.000 3.000 0,229.000-34.000 0,-163.000 26.000 0,1.000 4.000 0,166.000 7.000 0,-105.000 3.000 0,1153.000-3.000 0,-1026.000 20.000 0,-39.000-1.000 0,132.000-20.000 0,87.000 4.000 0,-184.000 30.000 0,-235.000-28.000 0,66.000 13.000 0,-55.000-8.000 0,1.000-2.000 0,52.000 1.000 0,149.000-12.000 0,118.000 5.000 0,-219.000 17.000 0,29.000 2.000 0,509.000-17.000 0,-356.000-7.000 0,1274.000 3.000-1365,-1568.000 0.000-5461</inkml:trace>
</inkml:ink>
</file>

<file path=ppt/ink/ink11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38"/>
    </inkml:context>
    <inkml:brush xml:id="br0">
      <inkml:brushProperty name="width" value="0.05" units="cm"/>
      <inkml:brushProperty name="height" value="0.05" units="cm"/>
      <inkml:brushProperty name="color" value="#ff0066"/>
    </inkml:brush>
  </inkml:definitions>
  <inkml:trace contextRef="#ctx0" brushRef="#br0">0.000 1.000 24575,'35.000'29.000'0,"0.000"-2.000"0,69.000 41.000 0,-58.000-40.000 0,132.000 82.000 0,-157.000-93.000 0,0.000 1.000 0,-1.000 1.000 0,24.000 29.000 0,19.000 18.000 0,196.000 147.000 0,-158.000-134.000 0,133.000 132.000 0,-28.000-25.000 0,-42.000-42.000 0,-97.000-79.000 0,212.000 189.000 0,-224.000-212.000 0,23.000 17.000 0,119.000 118.000 0,-3.000 5.000 0,201.000 197.000 0,-239.000-218.000 0,-85.000-90.000 0,145.000 138.000 0,-188.000-181.000 0,0.000 2.000 0,-2.000 1.000 0,42.000 64.000 0,-42.000-56.000 0,1.000-1.000 0,45.000 46.000 0,-39.000-48.000 0,46.000 67.000 0,2.000 1.000 0,229.000 244.000 0,-99.000-106.000 0,10.000 11.000 0,454.000 433.000 0,-400.000-411.000 0,-256.000-254.000-1365,-3.000-1.000-5461</inkml:trace>
</inkml:ink>
</file>

<file path=ppt/ink/ink11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3"/>
    </inkml:context>
    <inkml:brush xml:id="br0">
      <inkml:brushProperty name="width" value="0.05" units="cm"/>
      <inkml:brushProperty name="height" value="0.05" units="cm"/>
      <inkml:brushProperty name="color" value="#ff0066"/>
    </inkml:brush>
  </inkml:definitions>
  <inkml:trace contextRef="#ctx0" brushRef="#br0">305.000 1.000 24575,'-1.000'7.000'0,"-2.000"0.000"0,1.000 0.000 0,-1.000-1.000 0,0.000 1.000 0,0.000-1.000 0,-1.000 1.000 0,-7.000 9.000 0,2.000-1.000 0,-224.000 440.000 0,216.000-421.000-1365,2.000-8.000-5461</inkml:trace>
</inkml:ink>
</file>

<file path=ppt/ink/ink11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4"/>
    </inkml:context>
    <inkml:brush xml:id="br0">
      <inkml:brushProperty name="width" value="0.05" units="cm"/>
      <inkml:brushProperty name="height" value="0.05" units="cm"/>
      <inkml:brushProperty name="color" value="#ff0066"/>
    </inkml:brush>
  </inkml:definitions>
  <inkml:trace contextRef="#ctx0" brushRef="#br0">0.000 0.000 24575,'5.000'1.000'0,"0.000"-1.000"0,0.000 1.000 0,-1.000 0.000 0,1.000 0.000 0,-1.000 0.000 0,1.000 1.000 0,-1.000 0.000 0,1.000 0.000 0,-1.000 0.000 0,0.000 0.000 0,0.000 1.000 0,0.000-1.000 0,0.000 1.000 0,0.000 0.000 0,-1.000 0.000 0,1.000 1.000 0,-1.000-1.000 0,0.000 1.000 0,0.000-1.000 0,0.000 1.000 0,2.000 4.000 0,7.000 12.000 0,-1.000 0.000 0,-1.000 1.000 0,9.000 26.000 0,-4.000-9.000 0,-3.000-7.000 0,-2.000 1.000 0,-2.000 0.000 0,0.000 0.000 0,-2.000 1.000 0,-2.000 0.000 0,-1.000 0.000 0,-1.000 1.000 0,-4.000 41.000 0,3.000-49.000 0,1.000-1.000 0,1.000 1.000 0,9.000 32.000 0,-5.000-26.000 0,4.000 47.000 0,-1.000-1.000-1365,-1.000-43.000-5461</inkml:trace>
</inkml:ink>
</file>

<file path=ppt/ink/ink11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4"/>
    </inkml:context>
    <inkml:brush xml:id="br0">
      <inkml:brushProperty name="width" value="0.05" units="cm"/>
      <inkml:brushProperty name="height" value="0.05" units="cm"/>
      <inkml:brushProperty name="color" value="#ff0066"/>
    </inkml:brush>
  </inkml:definitions>
  <inkml:trace contextRef="#ctx0" brushRef="#br0">1.000 16.000 24575,'7.000'0.000'0,"9.000"0.000"0,9.000 0.000 0,7.000 0.000 0,6.000 0.000 0,2.000 0.000 0,2.000 0.000 0,1.000 0.000 0,-7.000-6.000 0,-10.000-4.000-8191</inkml:trace>
</inkml:ink>
</file>

<file path=ppt/ink/ink11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5"/>
    </inkml:context>
    <inkml:brush xml:id="br0">
      <inkml:brushProperty name="width" value="0.05" units="cm"/>
      <inkml:brushProperty name="height" value="0.05" units="cm"/>
      <inkml:brushProperty name="color" value="#ff0066"/>
    </inkml:brush>
  </inkml:definitions>
  <inkml:trace contextRef="#ctx0" brushRef="#br0">0.000 1.000 24575,'2.000'0.000'0,"1.000"1.000"0,-1.000 0.000 0,0.000 0.000 0,0.000-1.000 0,1.000 1.000 0,-1.000 1.000 0,0.000-1.000 0,0.000 0.000 0,0.000 0.000 0,0.000 1.000 0,0.000-1.000 0,-1.000 1.000 0,1.000 0.000 0,0.000 0.000 0,-1.000-1.000 0,1.000 1.000 0,-1.000 0.000 0,0.000 0.000 0,0.000 0.000 0,1.000 3.000 0,21.000 45.000 0,-16.000-28.000 0,-1.000 1.000 0,-1.000 1.000 0,-2.000-1.000 0,2.000 39.000 0,-7.000 100.000 0,-1.000-66.000 0,2.000 175.000-1365,1.000-286.000-5461</inkml:trace>
</inkml:ink>
</file>

<file path=ppt/ink/ink11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6"/>
    </inkml:context>
    <inkml:brush xml:id="br0">
      <inkml:brushProperty name="width" value="0.05" units="cm"/>
      <inkml:brushProperty name="height" value="0.05" units="cm"/>
      <inkml:brushProperty name="color" value="#ff0066"/>
    </inkml:brush>
  </inkml:definitions>
  <inkml:trace contextRef="#ctx0" brushRef="#br0">42.000 0.000 24575,'6.000'2.000'0,"0.000"0.000"0,0.000 0.000 0,0.000 1.000 0,-1.000 0.000 0,1.000 0.000 0,-1.000 0.000 0,0.000 1.000 0,0.000 0.000 0,0.000 0.000 0,0.000 0.000 0,7.000 10.000 0,-4.000-7.000 0,150.000 154.000 0,-148.000-150.000 0,-1.000 1.000 0,0.000-1.000 0,0.000 2.000 0,-1.000-1.000 0,-1.000 1.000 0,0.000 1.000 0,-1.000-1.000 0,-1.000 1.000 0,0.000 0.000 0,-1.000 0.000 0,0.000 1.000 0,2.000 16.000 0,-2.000 4.000 0,-1.000-1.000 0,-2.000 1.000 0,-1.000 0.000 0,-6.000 38.000 0,3.000-56.000 0,-1.000 0.000 0,-1.000 0.000 0,0.000 0.000 0,-1.000-1.000 0,-1.000 0.000 0,-1.000 0.000 0,0.000 0.000 0,-1.000-1.000 0,0.000-1.000 0,-2.000 1.000 0,1.000-1.000 0,-2.000-1.000 0,0.000 0.000 0,0.000-1.000 0,-1.000 0.000 0,-1.000-1.000 0,-20.000 13.000 0,9.000-7.000 32,1.000 0.000-1,-33.000 33.000 1,1.000-2.000-1492,29.000-28.000-5366</inkml:trace>
</inkml:ink>
</file>

<file path=ppt/ink/ink11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48"/>
    </inkml:context>
    <inkml:brush xml:id="br0">
      <inkml:brushProperty name="width" value="0.05" units="cm"/>
      <inkml:brushProperty name="height" value="0.05" units="cm"/>
      <inkml:brushProperty name="color" value="#ff0066"/>
    </inkml:brush>
  </inkml:definitions>
  <inkml:trace contextRef="#ctx0" brushRef="#br0">114.000 281.000 24575,'-1.000'4.000'0,"0.000"0.000"0,0.000-1.000 0,-1.000 1.000 0,1.000-1.000 0,-1.000 1.000 0,0.000-1.000 0,0.000 0.000 0,0.000 1.000 0,0.000-1.000 0,-1.000 0.000 0,1.000 0.000 0,-1.000-1.000 0,-3.000 4.000 0,-12.000 15.000 0,17.000-19.000 0,-10.000 13.000 0,1.000 1.000 0,1.000 1.000 0,1.000-1.000 0,0.000 1.000 0,-8.000 25.000 0,15.000-39.000 0,1.000 1.000 0,-1.000-1.000 0,1.000 0.000 0,-1.000 1.000 0,1.000-1.000 0,0.000 0.000 0,0.000 1.000 0,1.000-1.000 0,-1.000 0.000 0,1.000 0.000 0,-1.000 1.000 0,1.000-1.000 0,0.000 0.000 0,0.000 0.000 0,3.000 5.000 0,-2.000-5.000 0,0.000 0.000 0,1.000 0.000 0,0.000-1.000 0,-1.000 1.000 0,1.000-1.000 0,0.000 1.000 0,0.000-1.000 0,0.000 0.000 0,0.000 0.000 0,0.000-1.000 0,1.000 1.000 0,-1.000-1.000 0,1.000 1.000 0,-1.000-1.000 0,1.000 0.000 0,-1.000-1.000 0,6.000 2.000 0,8.000 1.000 0,0.000-1.000 0,1.000 0.000 0,-1.000-1.000 0,0.000-1.000 0,0.000-1.000 0,0.000 0.000 0,0.000-1.000 0,0.000-1.000 0,0.000 0.000 0,0.000-2.000 0,-1.000 0.000 0,1.000-1.000 0,23.000-11.000 0,-29.000 11.000 0,-1.000-1.000 0,1.000 0.000 0,-1.000-1.000 0,0.000 0.000 0,-1.000 0.000 0,0.000-1.000 0,0.000 0.000 0,-1.000 0.000 0,0.000-1.000 0,-1.000 0.000 0,0.000-1.000 0,-1.000 0.000 0,0.000 0.000 0,0.000 0.000 0,-1.000-1.000 0,-1.000 1.000 0,0.000-1.000 0,0.000 0.000 0,2.000-17.000 0,-5.000 19.000 0,-1.000 1.000 0,0.000-1.000 0,0.000 1.000 0,0.000-1.000 0,-1.000 1.000 0,-1.000-1.000 0,0.000 1.000 0,0.000 0.000 0,-1.000-1.000 0,0.000 1.000 0,0.000 1.000 0,-1.000-1.000 0,-1.000 0.000 0,1.000 1.000 0,-1.000 0.000 0,-1.000 0.000 0,1.000 0.000 0,-1.000 1.000 0,-1.000-1.000 0,1.000 2.000 0,-1.000-1.000 0,-11.000-8.000 0,-2.000 0.000 0,-1.000 0.000 0,0.000 1.000 0,-1.000 1.000 0,-1.000 1.000 0,0.000 1.000 0,0.000 1.000 0,-35.000-10.000 0,55.000 19.000 0,0.000-1.000 0,-1.000 1.000 0,1.000 1.000 0,-1.000-1.000 0,1.000 0.000 0,-1.000 1.000 0,1.000 0.000 0,-1.000 0.000 0,1.000 0.000 0,-1.000 0.000 0,1.000 0.000 0,-1.000 1.000 0,1.000-1.000 0,-1.000 1.000 0,1.000 0.000 0,0.000 0.000 0,-1.000 1.000 0,1.000-1.000 0,0.000 1.000 0,0.000-1.000 0,0.000 1.000 0,0.000 0.000 0,0.000 0.000 0,-4.000 4.000 0,2.000 1.000 0,-1.000 0.000 0,1.000 1.000 0,1.000 0.000 0,-1.000-1.000 0,1.000 2.000 0,1.000-1.000 0,0.000 0.000 0,-4.000 17.000 0,-2.000 17.000 0,2.000 0.000 0,1.000 1.000 0,3.000 0.000 0,2.000 1.000 0,4.000 49.000 0,-1.000-22.000 0,-2.000-61.000 24,0.000 0.000 0,1.000-1.000 0,0.000 1.000 0,5.000 17.000 0,-5.000-24.000-107,0.000 1.000 1,0.000-1.000-1,1.000 0.000 1,-1.000 0.000-1,1.000 0.000 1,0.000-1.000-1,0.000 1.000 1,0.000 0.000-1,0.000-1.000 1,1.000 1.000-1,-1.000-1.000 1,1.000 1.000-1,-1.000-1.000 1,1.000 0.000-1,0.000 0.000 1,0.000 0.000-1,3.000 1.000 1,20.000 7.000-6744</inkml:trace>
</inkml:ink>
</file>

<file path=ppt/ink/ink1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7"/>
    </inkml:context>
    <inkml:brush xml:id="br0">
      <inkml:brushProperty name="width" value="0.05" units="cm"/>
      <inkml:brushProperty name="height" value="0.05" units="cm"/>
      <inkml:brushProperty name="color" value="#333333"/>
    </inkml:brush>
  </inkml:definitions>
  <inkml:trace contextRef="#ctx0" brushRef="#br0">1.000 1.000 24575,'2.000'35.000'0,"1.000"0.000"0,12.000 50.000 0,-7.000-44.000 0,3.000 49.000 0,-11.000 101.000 0,2.000 31.000 0,-2.000-217.000 0,1.000 1.000 0,0.000-1.000 0,0.000 0.000 0,0.000 0.000 0,0.000 0.000 0,1.000 0.000 0,-1.000 0.000 0,1.000 0.000 0,1.000 0.000 0,-1.000 0.000 0,1.000-1.000 0,-1.000 1.000 0,1.000-1.000 0,1.000 0.000 0,-1.000 0.000 0,1.000 0.000 0,-1.000 0.000 0,1.000 0.000 0,0.000-1.000 0,0.000 0.000 0,1.000 0.000 0,-1.000 0.000 0,6.000 2.000 0,2.000 0.000 0,0.000-1.000 0,1.000 0.000 0,-1.000-1.000 0,1.000 0.000 0,0.000-1.000 0,0.000-1.000 0,0.000 0.000 0,18.000-1.000 0,500.000-8.000-1365,-491.000 8.000-5461</inkml:trace>
</inkml:ink>
</file>

<file path=ppt/ink/ink12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12"/>
    </inkml:context>
    <inkml:brush xml:id="br0">
      <inkml:brushProperty name="width" value="0.05" units="cm"/>
      <inkml:brushProperty name="height" value="0.05" units="cm"/>
      <inkml:brushProperty name="color" value="#66cc00"/>
    </inkml:brush>
  </inkml:definitions>
  <inkml:trace contextRef="#ctx0" brushRef="#br0">1108.000 129.000 24575,'-1.000'-3.000'0,"1.000"0.000"0,-1.000 0.000 0,0.000 0.000 0,0.000 0.000 0,0.000 0.000 0,0.000 1.000 0,0.000-1.000 0,-1.000 0.000 0,1.000 1.000 0,-1.000-1.000 0,0.000 1.000 0,1.000 0.000 0,-1.000-1.000 0,0.000 1.000 0,-1.000 0.000 0,1.000 0.000 0,0.000 0.000 0,-1.000 0.000 0,1.000 1.000 0,-1.000-1.000 0,1.000 1.000 0,-1.000-1.000 0,-5.000-1.000 0,-2.000-2.000 0,-1.000 1.000 0,0.000 0.000 0,-1.000 1.000 0,-19.000-3.000 0,-150.000-24.000 0,115.000 21.000 0,0.000 2.000 0,-1.000 4.000 0,-89.000 6.000 0,33.000-1.000 0,112.000-1.000 0,0.000-1.000 0,0.000 1.000 0,0.000 1.000 0,0.000 0.000 0,1.000 0.000 0,-1.000 1.000 0,1.000 1.000 0,-1.000-1.000 0,1.000 2.000 0,0.000 0.000 0,0.000 0.000 0,1.000 0.000 0,-13.000 11.000 0,10.000-6.000 0,0.000 1.000 0,1.000 0.000 0,1.000 1.000 0,0.000 0.000 0,1.000 0.000 0,0.000 1.000 0,1.000 0.000 0,0.000 1.000 0,-6.000 15.000 0,3.000-7.000 0,1.000 0.000 0,1.000 1.000 0,0.000 0.000 0,2.000 1.000 0,1.000-1.000 0,1.000 2.000 0,-3.000 33.000 0,8.000 183.000 0,1.000-112.000 0,-1.000-114.000 0,1.000-1.000 0,0.000 1.000 0,1.000-1.000 0,1.000 0.000 0,0.000 0.000 0,1.000 0.000 0,0.000 0.000 0,1.000 0.000 0,14.000 25.000 0,-7.000-19.000 0,2.000-1.000 0,0.000 0.000 0,1.000-1.000 0,1.000 0.000 0,24.000 20.000 0,-21.000-22.000 0,1.000 0.000 0,0.000-1.000 0,2.000-2.000 0,-1.000 0.000 0,37.000 16.000 0,119.000 34.000 0,-136.000-50.000 0,7.000 4.000 0,-25.000-9.000 0,0.000 0.000 0,0.000-2.000 0,0.000 0.000 0,46.000 4.000 0,250.000-9.000 0,-147.000-3.000 0,-164.000 2.000 0,0.000 0.000 0,0.000-1.000 0,-1.000 0.000 0,1.000 0.000 0,0.000 0.000 0,-1.000-1.000 0,1.000-1.000 0,-1.000 1.000 0,1.000-1.000 0,-1.000 0.000 0,10.000-7.000 0,-5.000 2.000 0,-1.000-1.000 0,-1.000 0.000 0,0.000-1.000 0,0.000 0.000 0,13.000-18.000 0,-10.000 12.000 0,-1.000-1.000 0,0.000 0.000 0,-2.000 0.000 0,0.000-1.000 0,-1.000 0.000 0,0.000-1.000 0,-2.000 0.000 0,0.000 0.000 0,-1.000 0.000 0,-1.000-1.000 0,-1.000 0.000 0,-1.000 0.000 0,-1.000-1.000 0,0.000-28.000 0,-2.000 27.000 0,1.000-26.000 0,-9.000-84.000 0,5.000 116.000 0,0.000-1.000 0,-1.000 1.000 0,-1.000 0.000 0,-1.000 0.000 0,0.000 1.000 0,-1.000 0.000 0,0.000 0.000 0,-17.000-25.000 0,9.000 19.000 0,-1.000 2.000 0,-1.000 0.000 0,0.000 1.000 0,-1.000 0.000 0,-1.000 2.000 0,-1.000 0.000 0,0.000 1.000 0,-1.000 1.000 0,-1.000 1.000 0,0.000 1.000 0,-38.000-15.000 0,-6.000-5.000-1365,40.000 15.000-5461</inkml:trace>
</inkml:ink>
</file>

<file path=ppt/ink/ink12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14"/>
    </inkml:context>
    <inkml:brush xml:id="br0">
      <inkml:brushProperty name="width" value="0.05" units="cm"/>
      <inkml:brushProperty name="height" value="0.05" units="cm"/>
      <inkml:brushProperty name="color" value="#66cc00"/>
    </inkml:brush>
  </inkml:definitions>
  <inkml:trace contextRef="#ctx0" brushRef="#br0">1190.000 127.000 24575,'-14.000'-11.000'0,"-1.000"1.000"0,1.000 1.000 0,-2.000 0.000 0,1.000 0.000 0,-1.000 2.000 0,-1.000 0.000 0,1.000 1.000 0,-33.000-8.000 0,-6.000-3.000 0,32.000 10.000 0,0.000 1.000 0,0.000 1.000 0,-1.000 1.000 0,-36.000-2.000 0,-98.000 7.000 0,79.000 1.000 0,48.000-1.000 0,0.000 1.000 0,0.000 2.000 0,0.000 1.000 0,0.000 2.000 0,1.000 1.000 0,-30.000 12.000 0,44.000-13.000 0,1.000 1.000 0,1.000 0.000 0,-1.000 1.000 0,2.000 1.000 0,-1.000 1.000 0,1.000 0.000 0,1.000 0.000 0,0.000 1.000 0,-15.000 20.000 0,13.000-13.000 0,0.000 0.000 0,2.000 1.000 0,1.000 0.000 0,0.000 1.000 0,1.000 0.000 0,-8.000 29.000 0,7.000-18.000 0,1.000 1.000 0,2.000 1.000 0,2.000 0.000 0,1.000 0.000 0,-1.000 38.000 0,3.000-30.000 0,-15.000 79.000 0,11.000-94.000 0,2.000 0.000 0,2.000 1.000 0,0.000 0.000 0,1.000 0.000 0,2.000 0.000 0,7.000 55.000 0,0.000-54.000 0,2.000 0.000 0,0.000 0.000 0,3.000-1.000 0,0.000 0.000 0,2.000-1.000 0,0.000-1.000 0,2.000 0.000 0,1.000-1.000 0,1.000-1.000 0,1.000 0.000 0,1.000-2.000 0,23.000 21.000 0,-31.000-33.000 0,0.000 0.000 0,1.000 0.000 0,0.000-1.000 0,1.000-1.000 0,-1.000 0.000 0,30.000 11.000 0,94.000 24.000 0,-73.000-25.000 0,-24.000-7.000 0,1.000-2.000 0,0.000-2.000 0,1.000-1.000 0,0.000-2.000 0,0.000-2.000 0,76.000-6.000 0,-111.000 3.000 0,0.000-1.000 0,-1.000 0.000 0,1.000 0.000 0,0.000 0.000 0,-1.000-1.000 0,1.000 0.000 0,-1.000 0.000 0,0.000 0.000 0,0.000-1.000 0,0.000 0.000 0,0.000 0.000 0,-1.000-1.000 0,0.000 0.000 0,0.000 1.000 0,0.000-2.000 0,0.000 1.000 0,3.000-7.000 0,9.000-12.000 0,-1.000-1.000 0,22.000-50.000 0,-13.000 22.000 0,-10.000 23.000 0,-1.000-2.000 0,-2.000 0.000 0,-1.000-1.000 0,-2.000 0.000 0,-1.000 0.000 0,6.000-60.000 0,2.000-9.000 0,-7.000 49.000 0,4.000-81.000 0,-11.000 66.000 0,-6.000-272.000 0,2.000 328.000-124,0.000 1.000 0,0.000 0.000 0,-1.000-1.000 0,-1.000 1.000 0,0.000 1.000 0,0.000-1.000-1,-1.000 0.000 1,-1.000 1.000 0,0.000 0.000 0,-10.000-13.000 0,-7.000-7.000-6702</inkml:trace>
</inkml:ink>
</file>

<file path=ppt/ink/ink12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45"/>
    </inkml:context>
    <inkml:brush xml:id="br0">
      <inkml:brushProperty name="width" value="0.05" units="cm"/>
      <inkml:brushProperty name="height" value="0.05" units="cm"/>
      <inkml:brushProperty name="color" value="#66cc00"/>
    </inkml:brush>
  </inkml:definitions>
  <inkml:trace contextRef="#ctx0" brushRef="#br0">0.000 0.000 24575,'29.000'1.000'0,"-1.000"2.000"0,1.000 0.000 0,-1.000 2.000 0,0.000 1.000 0,0.000 2.000 0,0.000 0.000 0,-1.000 2.000 0,36.000 18.000 0,-15.000-5.000 0,1.000-3.000 0,1.000-2.000 0,53.000 13.000 0,-45.000-17.000 0,-30.000-6.000 0,0.000-2.000 0,1.000 0.000 0,54.000 2.000 0,-75.000-8.000 0,0.000 0.000 0,0.000-1.000 0,0.000 0.000 0,0.000 0.000 0,0.000-1.000 0,-1.000 0.000 0,1.000 0.000 0,0.000-1.000 0,-1.000 0.000 0,1.000 0.000 0,-1.000-1.000 0,0.000 0.000 0,0.000 0.000 0,-1.000-1.000 0,1.000 1.000 0,-1.000-2.000 0,0.000 1.000 0,9.000-11.000 0,14.000-30.000-1365,-22.000 33.000-5461</inkml:trace>
</inkml:ink>
</file>

<file path=ppt/ink/ink12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46"/>
    </inkml:context>
    <inkml:brush xml:id="br0">
      <inkml:brushProperty name="width" value="0.05" units="cm"/>
      <inkml:brushProperty name="height" value="0.05" units="cm"/>
      <inkml:brushProperty name="color" value="#66cc00"/>
    </inkml:brush>
  </inkml:definitions>
  <inkml:trace contextRef="#ctx0" brushRef="#br0">1.000 1.000 24575,'6.000'0.000'0,"0.000"1.000"0,0.000 0.000 0,1.000 0.000 0,-1.000 0.000 0,0.000 1.000 0,-1.000 0.000 0,1.000 0.000 0,0.000 1.000 0,0.000-1.000 0,-1.000 1.000 0,0.000 0.000 0,1.000 1.000 0,-1.000-1.000 0,-1.000 1.000 0,9.000 8.000 0,4.000 6.000 0,0.000 2.000 0,23.000 33.000 0,3.000 6.000 0,11.000 15.000 0,-44.000-57.000 0,1.000-1.000 0,0.000-1.000 0,1.000 0.000 0,0.000-1.000 0,23.000 20.000 0,-28.000-29.000 0,1.000 0.000 0,-1.000-1.000 0,1.000 0.000 0,0.000-1.000 0,0.000 0.000 0,0.000 0.000 0,1.000-1.000 0,-1.000 0.000 0,0.000 0.000 0,14.000 0.000 0,12.000 0.000 0,46.000-3.000 0,-42.000-1.000 0,-23.000 2.000-76,0.000-1.000 1,0.000-1.000-1,0.000 0.000 0,0.000-1.000 0,0.000-1.000 0,0.000 0.000 0,-1.000-1.000 0,0.000 0.000 1,0.000-1.000-1,0.000-1.000 0,-1.000 0.000 0,0.000-1.000 0,0.000-1.000 0,-1.000 0.000 1,0.000 0.000-1,0.000-1.000 0,11.000-14.000 0,-7.000 4.000-6750</inkml:trace>
</inkml:ink>
</file>

<file path=ppt/ink/ink12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57"/>
    </inkml:context>
    <inkml:brush xml:id="br0">
      <inkml:brushProperty name="width" value="0.05" units="cm"/>
      <inkml:brushProperty name="height" value="0.05" units="cm"/>
      <inkml:brushProperty name="color" value="#66cc00"/>
    </inkml:brush>
  </inkml:definitions>
  <inkml:trace contextRef="#ctx0" brushRef="#br0">0.000 100.000 24575,'2.000'0.000'0,"1.000"1.000"0,-1.000-1.000 0,0.000 1.000 0,0.000 0.000 0,0.000 0.000 0,0.000 0.000 0,0.000 0.000 0,0.000 1.000 0,0.000-1.000 0,0.000 0.000 0,0.000 1.000 0,-1.000 0.000 0,1.000-1.000 0,-1.000 1.000 0,1.000 0.000 0,-1.000 0.000 0,2.000 2.000 0,25.000 42.000 0,-22.000-36.000 0,92.000 182.000 0,-28.000-48.000 0,4.000 5.000 0,57.000 100.000 0,-126.000-241.000 0,1.000 0.000 0,0.000 1.000 0,0.000-2.000 0,1.000 1.000 0,0.000-1.000 0,0.000 0.000 0,15.000 10.000 0,-20.000-15.000 0,1.000 0.000 0,0.000 0.000 0,0.000-1.000 0,0.000 0.000 0,-1.000 0.000 0,1.000 1.000 0,1.000-2.000 0,-1.000 1.000 0,0.000 0.000 0,0.000-1.000 0,0.000 1.000 0,0.000-1.000 0,0.000 0.000 0,1.000 0.000 0,-1.000 0.000 0,0.000 0.000 0,0.000-1.000 0,0.000 1.000 0,0.000-1.000 0,0.000 0.000 0,0.000 0.000 0,0.000 0.000 0,0.000 0.000 0,0.000-1.000 0,0.000 1.000 0,0.000-1.000 0,-1.000 1.000 0,4.000-3.000 0,9.000-10.000 0,-1.000-1.000 0,0.000 0.000 0,0.000-1.000 0,-2.000 0.000 0,20.000-33.000 0,6.000-7.000 0,83.000-92.000 0,-37.000 50.000 0,142.000-137.000 0,-44.000 51.000 0,-162.000 161.000 0,5.000-6.000 0,46.000-41.000 0,-70.000 69.000-31,1.000-1.000 0,-1.000 1.000 0,1.000 0.000 0,0.000-1.000 0,-1.000 1.000 0,1.000 0.000 0,0.000 0.000 0,0.000 0.000 0,-1.000 0.000 0,1.000 1.000 0,0.000-1.000 0,0.000 0.000 0,0.000 1.000 0,0.000-1.000 0,0.000 1.000 0,0.000 0.000 0,0.000 0.000 0,0.000 0.000 0,0.000 0.000 0,0.000 0.000 0,0.000 0.000 0,0.000 0.000 0,0.000 0.000 0,0.000 1.000-1,0.000-1.000 1,0.000 1.000 0,0.000 0.000 0,0.000 0.000 0,0.000-1.000 0,0.000 1.000 0,0.000 0.000 0,-1.000 1.000 0,1.000-1.000 0,0.000 0.000 0,-1.000 0.000 0,1.000 1.000 0,-1.000-1.000 0,0.000 1.000 0,1.000-1.000 0,-1.000 1.000 0,0.000 0.000 0,0.000-1.000 0,1.000 4.000 0,9.000 16.000-6795</inkml:trace>
</inkml:ink>
</file>

<file path=ppt/ink/ink12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01"/>
    </inkml:context>
    <inkml:brush xml:id="br0">
      <inkml:brushProperty name="width" value="0.05" units="cm"/>
      <inkml:brushProperty name="height" value="0.05" units="cm"/>
      <inkml:brushProperty name="color" value="#66cc00"/>
    </inkml:brush>
  </inkml:definitions>
  <inkml:trace contextRef="#ctx0" brushRef="#br0">42.000 0.000 24575,'-21.000'256.000'0,"2.000"-63.000"0,17.000 123.000 0,4.000-178.000 0,-3.000-136.000 0,1.000 1.000 0,0.000-1.000 0,1.000 1.000 0,-1.000-1.000 0,0.000 1.000 0,1.000-1.000 0,-1.000 1.000 0,1.000-1.000 0,0.000 1.000 0,0.000-1.000 0,1.000 4.000 0,-1.000-5.000 0,-1.000-1.000 0,0.000 0.000 0,1.000 1.000 0,-1.000-1.000 0,1.000 0.000 0,-1.000 1.000 0,1.000-1.000 0,-1.000 0.000 0,1.000 1.000 0,-1.000-1.000 0,1.000 0.000 0,-1.000 0.000 0,1.000 1.000 0,-1.000-1.000 0,1.000 0.000 0,-1.000 0.000 0,1.000 0.000 0,0.000 0.000 0,-1.000 0.000 0,1.000 0.000 0,-1.000 0.000 0,1.000 0.000 0,-1.000 0.000 0,1.000 0.000 0,-1.000 0.000 0,1.000 0.000 0,0.000 0.000 0,-1.000-1.000 0,1.000 1.000 0,0.000-1.000 0,5.000-2.000 0,0.000-1.000 0,0.000 0.000 0,-1.000-1.000 0,1.000 0.000 0,-1.000 0.000 0,6.000-7.000 0,24.000-25.000 0,-1.000-2.000 0,-2.000-2.000 0,38.000-63.000 0,82.000-133.000 0,1.000-3.000 0,-114.000 176.000-1365,-24.000 38.000-5461</inkml:trace>
</inkml:ink>
</file>

<file path=ppt/ink/ink12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07"/>
    </inkml:context>
    <inkml:brush xml:id="br0">
      <inkml:brushProperty name="width" value="0.05" units="cm"/>
      <inkml:brushProperty name="height" value="0.05" units="cm"/>
      <inkml:brushProperty name="color" value="#66cc00"/>
    </inkml:brush>
  </inkml:definitions>
  <inkml:trace contextRef="#ctx0" brushRef="#br0">1.000 62.000 24575,'7.000'0.000'0,"8.000"0.000"0,10.000 0.000 0,7.000 0.000 0,6.000 0.000 0,2.000 0.000 0,2.000 0.000 0,1.000 0.000 0,0.000 0.000 0,-1.000 0.000 0,0.000 0.000 0,0.000 0.000 0,-1.000 0.000 0,0.000-6.000 0,0.000-4.000 0,-7.000-5.000 0,-2.000-2.000 0,-7.000 3.000-8191</inkml:trace>
</inkml:ink>
</file>

<file path=ppt/ink/ink12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56"/>
    </inkml:context>
    <inkml:brush xml:id="br0">
      <inkml:brushProperty name="width" value="0.05" units="cm"/>
      <inkml:brushProperty name="height" value="0.05" units="cm"/>
      <inkml:brushProperty name="color" value="#66cc00"/>
    </inkml:brush>
  </inkml:definitions>
  <inkml:trace contextRef="#ctx0" brushRef="#br0">7.000 1.000 24575,'0.000'-1.000'0,"0.000"1.000"0,0.000 0.000 0,-1.000 0.000 0,1.000 0.000 0,0.000 0.000 0,0.000 0.000 0,-1.000 0.000 0,1.000 0.000 0,0.000 0.000 0,0.000 1.000 0,-1.000-1.000 0,1.000 0.000 0,0.000 0.000 0,0.000 0.000 0,0.000 0.000 0,-1.000 0.000 0,1.000 0.000 0,0.000 0.000 0,0.000 1.000 0,-1.000-1.000 0,1.000 0.000 0,0.000 0.000 0,0.000 0.000 0,0.000 0.000 0,0.000 1.000 0,-1.000-1.000 0,1.000 0.000 0,0.000 0.000 0,0.000 0.000 0,0.000 1.000 0,0.000-1.000 0,0.000 0.000 0,0.000 0.000 0,0.000 1.000 0,0.000-1.000 0,-1.000 0.000 0,1.000 0.000 0,0.000 1.000 0,0.000-1.000 0,0.000 0.000 0,5.000 14.000 0,15.000 15.000 0,-18.000-28.000 0,46.000 54.000 0,88.000 79.000 0,-65.000-68.000 0,23.000 21.000 0,-16.000-15.000 0,83.000 99.000 0,-126.000-132.000 0,62.000 52.000 0,-8.000-8.000 0,16.000 22.000 0,100.000 106.000 0,183.000 213.000 0,-308.000-344.000 0,-47.000-48.000 0,-1.000 1.000 0,-1.000 2.000 0,29.000 43.000 0,-30.000-38.000 0,1.000-1.000 0,2.000-2.000 0,47.000 41.000 0,19.000 21.000 0,4.000 26.000 0,-62.000-72.000 0,59.000 58.000 0,-83.000-92.000 0,-1.000 1.000 0,21.000 31.000 0,22.000 25.000 0,9.000 1.000 0,89.000 129.000 0,-135.000-177.000 0,37.000 40.000 0,-4.000-7.000 0,279.000 319.000 0,-321.000-367.000 0,117.000 141.000 0,-40.000-45.000 0,-34.000-43.000 0,108.000 117.000 0,-149.000-167.000 0,-1.000 0.000 0,21.000 33.000 0,22.000 27.000 0,-52.000-71.000-117,13.000 14.000 364,-18.000-19.000-302,1.000 0.000-1,-1.000-1.000 1,1.000 1.000 0,-1.000-1.000-1,1.000 1.000 1,0.000-1.000 0,-1.000 0.000-1,1.000 1.000 1,0.000-1.000-1,-1.000 1.000 1,1.000-1.000 0,0.000 0.000-1,-1.000 0.000 1,1.000 1.000 0,0.000-1.000-1,0.000 0.000 1,-1.000 0.000-1,1.000 0.000 1,0.000 0.000 0,0.000 0.000-1,-1.000 0.000 1,1.000 0.000-1,0.000 0.000 1,0.000 0.000 0,-1.000 0.000-1,3.000-1.000 1</inkml:trace>
</inkml:ink>
</file>

<file path=ppt/ink/ink12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58"/>
    </inkml:context>
    <inkml:brush xml:id="br0">
      <inkml:brushProperty name="width" value="0.05" units="cm"/>
      <inkml:brushProperty name="height" value="0.05" units="cm"/>
      <inkml:brushProperty name="color" value="#66cc00"/>
    </inkml:brush>
  </inkml:definitions>
  <inkml:trace contextRef="#ctx0" brushRef="#br0">741.000 0.000 24575,'-6.000'1.000'0,"-1.000"0.000"0,0.000 0.000 0,0.000 0.000 0,1.000 0.000 0,-1.000 1.000 0,1.000 1.000 0,0.000-1.000 0,-1.000 1.000 0,1.000 0.000 0,0.000 0.000 0,-6.000 5.000 0,-63.000 52.000 0,22.000-16.000 0,7.000-9.000 0,-78.000 76.000 0,98.000-88.000 0,0.000-2.000 0,-2.000-2.000 0,-34.000 20.000 0,27.000-17.000 0,1.000 1.000 0,2.000 1.000 0,-50.000 49.000 0,81.000-73.000 0,1.000 1.000 0,-1.000-1.000 0,1.000 1.000 0,-1.000 0.000 0,1.000-1.000 0,-1.000 1.000 0,1.000-1.000 0,-1.000 1.000 0,1.000-1.000 0,-1.000 1.000 0,0.000-1.000 0,1.000 0.000 0,-1.000 1.000 0,1.000-1.000 0,-1.000 0.000 0,0.000 1.000 0,0.000-1.000 0,1.000 0.000 0,-1.000 0.000 0,0.000 0.000 0,1.000 0.000 0,-1.000 1.000 0,0.000-1.000 0,0.000 0.000 0,1.000 0.000 0,-1.000 0.000 0,0.000-1.000 0,0.000 1.000 0,1.000 0.000 0,-1.000 0.000 0,0.000 0.000 0,-1.000-1.000 0,1.000 0.000 0,0.000-1.000 0,0.000 1.000 0,0.000-1.000 0,0.000 1.000 0,0.000-1.000 0,0.000 1.000 0,1.000-1.000 0,-1.000 0.000 0,1.000 1.000 0,-1.000-1.000 0,1.000 0.000 0,-1.000 1.000 0,1.000-4.000 0,-2.000-70.000 0,2.000 66.000 0,4.000-315.000 0,-1.000 348.000 10,1.000-1.000 0,0.000 1.000 0,2.000-1.000-1,1.000 0.000 1,0.000-1.000 0,2.000 1.000 0,14.000 25.000-1,18.000 55.000-1452,-30.000-67.000-5383</inkml:trace>
</inkml:ink>
</file>

<file path=ppt/ink/ink12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6:59"/>
    </inkml:context>
    <inkml:brush xml:id="br0">
      <inkml:brushProperty name="width" value="0.05" units="cm"/>
      <inkml:brushProperty name="height" value="0.05" units="cm"/>
      <inkml:brushProperty name="color" value="#66cc00"/>
    </inkml:brush>
  </inkml:definitions>
  <inkml:trace contextRef="#ctx0" brushRef="#br0">1.000 42.000 24575,'7.000'0.000'0,"9.000"0.000"0,9.000 0.000 0,1.000-7.000 0,2.000-2.000 0,3.000 0.000 0,4.000 2.000 0,3.000 2.000 0,2.000 2.000 0,1.000 2.000 0,-7.000 0.000-8191</inkml:trace>
</inkml:ink>
</file>

<file path=ppt/ink/ink1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8"/>
    </inkml:context>
    <inkml:brush xml:id="br0">
      <inkml:brushProperty name="width" value="0.05" units="cm"/>
      <inkml:brushProperty name="height" value="0.05" units="cm"/>
      <inkml:brushProperty name="color" value="#333333"/>
    </inkml:brush>
  </inkml:definitions>
  <inkml:trace contextRef="#ctx0" brushRef="#br0">1.000 1.000 24575,'6.000'0.000'0,"11.000"0.000"0,8.000 0.000 0,0.000 0.000-8191</inkml:trace>
</inkml:ink>
</file>

<file path=ppt/ink/ink13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1"/>
    </inkml:context>
    <inkml:brush xml:id="br0">
      <inkml:brushProperty name="width" value="0.05" units="cm"/>
      <inkml:brushProperty name="height" value="0.05" units="cm"/>
      <inkml:brushProperty name="color" value="#66cc00"/>
    </inkml:brush>
  </inkml:definitions>
  <inkml:trace contextRef="#ctx0" brushRef="#br0">417.000 0.000 24575,'-2.000'1.000'0,"0.000"-1.000"0,0.000 1.000 0,0.000-1.000 0,0.000 1.000 0,0.000 0.000 0,0.000 0.000 0,1.000 0.000 0,-1.000 0.000 0,0.000 0.000 0,1.000 0.000 0,-1.000 0.000 0,1.000 1.000 0,-1.000-1.000 0,1.000 1.000 0,-1.000-1.000 0,1.000 1.000 0,-2.000 2.000 0,-23.000 37.000 0,15.000-23.000 0,-130.000 221.000 0,-8.000 13.000 0,143.000-244.000 0,-1.000 1.000 0,-1.000 1.000 0,2.000 1.000 0,0.000-1.000 0,0.000 1.000 0,0.000 0.000 0,-6.000 23.000 0,12.000-33.000-28,0.000-1.000 1,0.000 1.000-1,0.000 0.000 0,0.000-1.000 0,0.000 1.000 0,0.000-1.000 0,0.000 1.000 0,0.000 0.000 0,0.000-1.000 1,0.000 1.000-1,1.000-1.000 0,-1.000 1.000 0,0.000-1.000 0,0.000 1.000 0,1.000-1.000 0,-1.000 1.000 1,0.000-1.000-1,1.000 1.000 0,-1.000-1.000 0,0.000 1.000 0,1.000-1.000 0,-1.000 1.000 0,1.000-1.000 1,-1.000 0.000-1,1.000 1.000 0,-1.000-1.000 0,1.000 0.000 0,-1.000 1.000 0,1.000-1.000 0,-1.000 0.000 1,1.000 0.000-1,-1.000 0.000 0,1.000 1.000 0,0.000-1.000 0,-1.000 0.000 0,1.000 0.000 0,-1.000 0.000 0,1.000 0.000 1,0.000 0.000-1,-1.000 0.000 0,1.000 0.000 0,-1.000 0.000 0,1.000 0.000 0,0.000 0.000 0,-1.000-1.000 1,1.000 1.000-1,-1.000 0.000 0,2.000-1.000 0,17.000-3.000-6798</inkml:trace>
</inkml:ink>
</file>

<file path=ppt/ink/ink13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2"/>
    </inkml:context>
    <inkml:brush xml:id="br0">
      <inkml:brushProperty name="width" value="0.05" units="cm"/>
      <inkml:brushProperty name="height" value="0.05" units="cm"/>
      <inkml:brushProperty name="color" value="#66cc00"/>
    </inkml:brush>
  </inkml:definitions>
  <inkml:trace contextRef="#ctx0" brushRef="#br0">1.000 1.000 24575,'0.000'683.000'-1365,"0.000"-698.000"-5461</inkml:trace>
</inkml:ink>
</file>

<file path=ppt/ink/ink13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2"/>
    </inkml:context>
    <inkml:brush xml:id="br0">
      <inkml:brushProperty name="width" value="0.05" units="cm"/>
      <inkml:brushProperty name="height" value="0.05" units="cm"/>
      <inkml:brushProperty name="color" value="#66cc00"/>
    </inkml:brush>
  </inkml:definitions>
  <inkml:trace contextRef="#ctx0" brushRef="#br0">0.000 50.000 24575,'7.000'0.000'0,"9.000"0.000"0,9.000 0.000 0,7.000 0.000 0,6.000 0.000 0,2.000 0.000 0,2.000 0.000 0,1.000 0.000 0,0.000 0.000 0,-8.000-7.000 0,-2.000-3.000 0,-8.000-6.000 0,-7.000 0.000-8191</inkml:trace>
</inkml:ink>
</file>

<file path=ppt/ink/ink13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3"/>
    </inkml:context>
    <inkml:brush xml:id="br0">
      <inkml:brushProperty name="width" value="0.05" units="cm"/>
      <inkml:brushProperty name="height" value="0.05" units="cm"/>
      <inkml:brushProperty name="color" value="#66cc00"/>
    </inkml:brush>
  </inkml:definitions>
  <inkml:trace contextRef="#ctx0" brushRef="#br0">1.000 0.000 24575,'0.000'7.000'0,"0.000"9.000"0,0.000 30.000 0,0.000 14.000 0,0.000 3.000 0,0.000-1.000 0,0.000-5.000 0,0.000-4.000 0,0.000-6.000 0,0.000-2.000 0,0.000-3.000 0,0.000-1.000 0,0.000-1.000 0,0.000 0.000 0,0.000-14.000 0,0.000-18.000 0</inkml:trace>
</inkml:ink>
</file>

<file path=ppt/ink/ink13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5"/>
    </inkml:context>
    <inkml:brush xml:id="br0">
      <inkml:brushProperty name="width" value="0.05" units="cm"/>
      <inkml:brushProperty name="height" value="0.05" units="cm"/>
      <inkml:brushProperty name="color" value="#66cc00"/>
    </inkml:brush>
  </inkml:definitions>
  <inkml:trace contextRef="#ctx0" brushRef="#br0">64.000 20.000 24575,'0.000'-1.000'0,"0.000"0.000"0,0.000 0.000 0,0.000 0.000 0,1.000 0.000 0,-1.000 0.000 0,0.000 1.000 0,1.000-1.000 0,-1.000 0.000 0,1.000 0.000 0,-1.000 0.000 0,1.000 0.000 0,-1.000 1.000 0,1.000-1.000 0,0.000 0.000 0,-1.000 0.000 0,1.000 1.000 0,0.000-1.000 0,0.000 1.000 0,-1.000-1.000 0,1.000 0.000 0,0.000 1.000 0,0.000 0.000 0,0.000-1.000 0,0.000 1.000 0,0.000-1.000 0,-1.000 1.000 0,1.000 0.000 0,0.000 0.000 0,0.000-1.000 0,0.000 1.000 0,0.000 0.000 0,0.000 0.000 0,0.000 0.000 0,0.000 0.000 0,0.000 0.000 0,0.000 0.000 0,0.000 1.000 0,0.000-1.000 0,0.000 0.000 0,0.000 0.000 0,0.000 1.000 0,0.000-1.000 0,1.000 1.000 0,43.000 16.000 0,-35.000-11.000 0,-1.000 1.000 0,0.000 0.000 0,0.000 0.000 0,-1.000 1.000 0,0.000 0.000 0,-1.000 0.000 0,1.000 1.000 0,-2.000 0.000 0,1.000 1.000 0,-1.000-1.000 0,-1.000 1.000 0,0.000 0.000 0,0.000 1.000 0,-1.000-1.000 0,0.000 1.000 0,-1.000 0.000 0,3.000 14.000 0,0.000 15.000 0,-2.000-1.000 0,-2.000 1.000 0,-4.000 63.000 0,1.000-49.000 0,1.000-44.000 0,-1.000 0.000 0,1.000 0.000 0,-2.000 0.000 0,1.000 0.000 0,-1.000 0.000 0,-1.000 0.000 0,0.000-1.000 0,0.000 1.000 0,-1.000-1.000 0,0.000 0.000 0,0.000 0.000 0,-1.000 0.000 0,0.000 0.000 0,-1.000-1.000 0,0.000 0.000 0,0.000 0.000 0,-1.000-1.000 0,0.000 1.000 0,0.000-2.000 0,-1.000 1.000 0,0.000-1.000 0,0.000 0.000 0,0.000 0.000 0,-1.000-1.000 0,0.000 0.000 0,0.000-1.000 0,0.000 0.000 0,-13.000 4.000 0,15.000-6.000 0,-4.000 1.000 0,0.000 0.000 0,0.000 1.000 0,0.000 0.000 0,1.000 1.000 0,-16.000 10.000 0,25.000-14.000 0,-1.000-1.000 0,1.000 1.000 0,0.000 0.000 0,0.000 1.000 0,0.000-1.000 0,0.000 0.000 0,0.000 0.000 0,0.000 0.000 0,0.000 1.000 0,0.000-1.000 0,0.000 0.000 0,1.000 1.000 0,-1.000-1.000 0,0.000 1.000 0,1.000-1.000 0,-1.000 1.000 0,1.000-1.000 0,0.000 1.000 0,-1.000 2.000 0,2.000-1.000 0,-1.000-1.000 0,1.000 1.000 0,0.000-1.000 0,-1.000 0.000 0,1.000 1.000 0,0.000-1.000 0,1.000 0.000 0,-1.000 0.000 0,0.000 0.000 0,1.000 0.000 0,-1.000 0.000 0,1.000 0.000 0,-1.000 0.000 0,1.000 0.000 0,0.000-1.000 0,4.000 4.000 0,7.000 4.000-114,0.000 0.000 1,1.000 0.000-1,0.000-2.000 0,0.000 0.000 0,1.000 0.000 1,0.000-1.000-1,0.000-1.000 0,0.000-1.000 0,1.000 0.000 1,-1.000-1.000-1,22.000 2.000 0,1.000-2.000-6712</inkml:trace>
</inkml:ink>
</file>

<file path=ppt/ink/ink13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7:05"/>
    </inkml:context>
    <inkml:brush xml:id="br0">
      <inkml:brushProperty name="width" value="0.05" units="cm"/>
      <inkml:brushProperty name="height" value="0.05" units="cm"/>
      <inkml:brushProperty name="color" value="#66cc00"/>
    </inkml:brush>
  </inkml:definitions>
  <inkml:trace contextRef="#ctx0" brushRef="#br0">1.000 0.000 24575,'0.000'7.000'0,"0.000"9.000"0,0.000 9.000 0,0.000 7.000 0,0.000 6.000 0,0.000 2.000 0,0.000 2.000 0,0.000 1.000 0,0.000 0.000 0,0.000-15.000 0,0.000-11.000-8191</inkml:trace>
</inkml:ink>
</file>

<file path=ppt/ink/ink13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20"/>
    </inkml:context>
    <inkml:brush xml:id="br0">
      <inkml:brushProperty name="width" value="0.05" units="cm"/>
      <inkml:brushProperty name="height" value="0.05" units="cm"/>
      <inkml:brushProperty name="color" value="#66cc00"/>
    </inkml:brush>
  </inkml:definitions>
  <inkml:trace contextRef="#ctx0" brushRef="#br0">862.000 1.000 24575,'-1.000'7.000'0,"0.000"1.000"0,0.000 0.000 0,0.000-1.000 0,-1.000 0.000 0,0.000 1.000 0,-1.000-1.000 0,1.000 0.000 0,-1.000 0.000 0,-1.000 0.000 0,1.000 0.000 0,-1.000-1.000 0,-5.000 7.000 0,-10.000 11.000 0,-39.000 39.000 0,-3.000 5.000 0,-69.000 115.000 0,94.000-125.000 0,26.000-41.000 0,0.000 0.000 0,-2.000 0.000 0,0.000-1.000 0,0.000 0.000 0,-1.000-1.000 0,-20.000 18.000 0,30.000-32.000 0,1.000 1.000 0,-1.000-1.000 0,0.000 1.000 0,1.000-1.000 0,-1.000 0.000 0,0.000 0.000 0,0.000 0.000 0,0.000 0.000 0,0.000 0.000 0,0.000-1.000 0,0.000 1.000 0,0.000-1.000 0,0.000 0.000 0,0.000 0.000 0,0.000 0.000 0,0.000 0.000 0,0.000-1.000 0,0.000 1.000 0,1.000-1.000 0,-1.000 1.000 0,0.000-1.000 0,0.000 0.000 0,0.000-1.000 0,0.000 1.000 0,1.000 0.000 0,-1.000-1.000 0,0.000 1.000 0,1.000-1.000 0,0.000 0.000 0,-1.000 0.000 0,1.000 0.000 0,0.000 0.000 0,0.000 0.000 0,-2.000-3.000 0,-10.000-11.000 0,0.000-1.000 0,1.000 0.000 0,-19.000-34.000 0,18.000 28.000 0,-9.000-11.000-227,-2.000 0.000-1,-1.000 2.000 1,-1.000 1.000-1,-2.000 1.000 1,-52.000-42.000-1,57.000 53.000-6598</inkml:trace>
</inkml:ink>
</file>

<file path=ppt/ink/ink13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22"/>
    </inkml:context>
    <inkml:brush xml:id="br0">
      <inkml:brushProperty name="width" value="0.05" units="cm"/>
      <inkml:brushProperty name="height" value="0.05" units="cm"/>
      <inkml:brushProperty name="color" value="#66cc00"/>
    </inkml:brush>
  </inkml:definitions>
  <inkml:trace contextRef="#ctx0" brushRef="#br0">1.000 46.000 24575,'0.000'-1.000'0,"1.000"-1.000"0,-1.000 1.000 0,1.000-1.000 0,-1.000 1.000 0,1.000 0.000 0,-1.000-1.000 0,1.000 1.000 0,0.000 0.000 0,0.000-1.000 0,0.000 1.000 0,0.000 0.000 0,0.000 0.000 0,0.000 0.000 0,0.000 0.000 0,0.000 0.000 0,0.000 0.000 0,0.000 0.000 0,1.000 0.000 0,-1.000 0.000 0,0.000 1.000 0,1.000-1.000 0,-1.000 0.000 0,0.000 1.000 0,1.000-1.000 0,-1.000 1.000 0,3.000-1.000 0,44.000-8.000 0,-43.000 9.000 0,105.000-8.000 0,151.000 8.000 0,-96.000 4.000 0,-3.000-5.000-1365,-127.000 1.000-5461</inkml:trace>
</inkml:ink>
</file>

<file path=ppt/ink/ink13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44"/>
    </inkml:context>
    <inkml:brush xml:id="br0">
      <inkml:brushProperty name="width" value="0.05" units="cm"/>
      <inkml:brushProperty name="height" value="0.05" units="cm"/>
      <inkml:brushProperty name="color" value="#66cc00"/>
    </inkml:brush>
  </inkml:definitions>
  <inkml:trace contextRef="#ctx0" brushRef="#br0">2012.000 209.000 24575,'-54.000'1.000'0,"21.000"0.000"0,1.000-1.000 0,0.000-1.000 0,-1.000-2.000 0,-52.000-12.000 0,-115.000-40.000 0,-275.000-39.000 0,367.000 76.000 0,60.000 9.000 0,-84.000-5.000 0,84.000 13.000 0,-230.000 4.000 0,263.000-1.000 0,0.000 1.000 0,1.000 0.000 0,-1.000 1.000 0,1.000 1.000 0,-1.000 0.000 0,2.000 1.000 0,-1.000 0.000 0,0.000 1.000 0,1.000 1.000 0,1.000 0.000 0,-1.000 0.000 0,1.000 2.000 0,-14.000 13.000 0,13.000-10.000 0,0.000 2.000 0,1.000-1.000 0,0.000 1.000 0,1.000 1.000 0,1.000 0.000 0,0.000 1.000 0,2.000 0.000 0,0.000 0.000 0,0.000 1.000 0,-4.000 20.000 0,-19.000 76.000 0,-17.000 135.000 0,41.000-184.000 0,5.000-36.000 0,-1.000-1.000 0,-10.000 40.000 0,2.000-19.000 0,4.000 1.000 0,1.000 1.000 0,2.000 0.000 0,6.000 90.000 0,0.000-58.000 0,-1.000-63.000 0,1.000 0.000 0,1.000 0.000 0,0.000 0.000 0,2.000-1.000 0,1.000 1.000 0,11.000 27.000 0,3.000-3.000 0,39.000 66.000 0,-22.000-52.000 0,3.000-1.000 0,66.000 71.000 0,-86.000-110.000 0,1.000 0.000 0,1.000-2.000 0,1.000 0.000 0,32.000 16.000 0,-52.000-30.000 0,9.000 4.000 0,-1.000-1.000 0,1.000 0.000 0,1.000-1.000 0,-1.000 0.000 0,1.000-1.000 0,-1.000-1.000 0,1.000 1.000 0,17.000-1.000 0,112.000-3.000 0,-75.000-2.000 0,36.000 3.000 0,81.000-3.000 0,-176.000 2.000 0,1.000 0.000 0,-1.000 0.000 0,0.000-1.000 0,0.000 0.000 0,0.000-1.000 0,-1.000 0.000 0,1.000 0.000 0,-1.000 0.000 0,1.000-1.000 0,-1.000 0.000 0,0.000-1.000 0,0.000 0.000 0,-1.000 0.000 0,1.000 0.000 0,-1.000-1.000 0,-1.000 1.000 0,1.000-2.000 0,9.000-12.000 0,-6.000 3.000 0,0.000 0.000 0,-1.000-1.000 0,0.000 0.000 0,-2.000 0.000 0,0.000-1.000 0,0.000 1.000 0,2.000-26.000 0,8.000-25.000 0,-9.000 38.000 0,0.000 0.000 0,3.000-48.000 0,-9.000-247.000 0,-3.000 158.000 0,2.000 147.000 0,-1.000 0.000 0,-1.000 0.000 0,-1.000 0.000 0,-1.000 0.000 0,-1.000 1.000 0,0.000-1.000 0,-2.000 1.000 0,0.000 1.000 0,-1.000-1.000 0,-1.000 1.000 0,0.000 0.000 0,-2.000 1.000 0,0.000 0.000 0,-1.000 1.000 0,0.000 0.000 0,-1.000 1.000 0,-31.000-27.000 0,15.000 17.000-18,-27.000-29.000-1329,48.000 44.000-5479</inkml:trace>
</inkml:ink>
</file>

<file path=ppt/ink/ink13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48:50"/>
    </inkml:context>
    <inkml:brush xml:id="br0">
      <inkml:brushProperty name="width" value="0.05" units="cm"/>
      <inkml:brushProperty name="height" value="0.05" units="cm"/>
      <inkml:brushProperty name="color" value="#66cc00"/>
    </inkml:brush>
  </inkml:definitions>
  <inkml:trace contextRef="#ctx0" brushRef="#br0">742.000 49.000 24575,'-6.000'-1.000'0,"0.000"1.000"0,0.000-2.000 0,1.000 1.000 0,-1.000-1.000 0,0.000 0.000 0,-8.000-4.000 0,-18.000-5.000 0,-20.000 2.000 0,0.000 2.000 0,0.000 2.000 0,0.000 3.000 0,-1.000 2.000 0,-57.000 7.000 0,98.000-5.000 0,0.000 0.000 0,-1.000 1.000 0,2.000 0.000 0,-1.000 1.000 0,0.000 0.000 0,1.000 1.000 0,0.000 0.000 0,0.000 1.000 0,0.000 1.000 0,0.000-1.000 0,1.000 2.000 0,1.000-1.000 0,-1.000 1.000 0,1.000 1.000 0,0.000 0.000 0,1.000 0.000 0,0.000 1.000 0,1.000-1.000 0,0.000 2.000 0,0.000-1.000 0,-8.000 20.000 0,3.000-5.000 0,2.000 1.000 0,1.000 1.000 0,0.000 0.000 0,2.000 0.000 0,2.000 0.000 0,0.000 1.000 0,2.000 0.000 0,-1.000 41.000 0,8.000 342.000 0,-3.000-390.000 0,1.000-1.000 0,1.000 1.000 0,1.000-1.000 0,1.000 0.000 0,1.000 0.000 0,0.000 0.000 0,2.000-1.000 0,0.000 0.000 0,1.000 0.000 0,19.000 28.000 0,-1.000-8.000 0,1.000-1.000 0,2.000-1.000 0,54.000 52.000 0,-41.000-49.000 0,3.000-3.000 0,1.000-1.000 0,1.000-3.000 0,102.000 53.000 0,-124.000-75.000 0,-1.000-1.000 0,2.000-1.000 0,-1.000-1.000 0,1.000-2.000 0,0.000 0.000 0,46.000 2.000 0,170.000-8.000 0,-109.000-4.000 0,-124.000 4.000 0,0.000 0.000 0,0.000-1.000 0,0.000 0.000 0,0.000 0.000 0,0.000-2.000 0,0.000 1.000 0,0.000-1.000 0,-1.000 0.000 0,1.000-1.000 0,-1.000 0.000 0,0.000-1.000 0,0.000 1.000 0,0.000-2.000 0,-1.000 1.000 0,0.000-1.000 0,0.000-1.000 0,0.000 0.000 0,-1.000 0.000 0,0.000 0.000 0,-1.000-1.000 0,1.000 1.000 0,-1.000-2.000 0,-1.000 1.000 0,0.000-1.000 0,0.000 0.000 0,0.000 0.000 0,-1.000 0.000 0,-1.000-1.000 0,4.000-11.000 0,5.000-20.000 0,84.000-262.000 0,-88.000 280.000 0,-2.000-1.000 0,-1.000 1.000 0,0.000-1.000 0,-2.000 0.000 0,1.000-27.000 0,-4.000 0.000 0,-7.000-70.000 0,5.000 105.000 0,-1.000 0.000 0,-1.000 0.000 0,0.000 1.000 0,-1.000 0.000 0,-1.000 0.000 0,0.000 0.000 0,-1.000 1.000 0,-1.000 0.000 0,-13.000-19.000 0,8.000 15.000 0,-1.000 1.000 0,-1.000 0.000 0,0.000 1.000 0,-1.000 1.000 0,-1.000 0.000 0,-23.000-15.000 0,-5.000 4.000 0,-1.000 2.000 0,-2.000 2.000 0,0.000 2.000 0,-101.000-26.000 0,39.000 12.000 0,-175.000-47.000 0,263.000 75.000-273,-1.000 0.000 0,1.000 2.000 0,-1.000 0.000 0,-27.000 0.000 0,17.000 2.000-6553</inkml:trace>
</inkml:ink>
</file>

<file path=ppt/ink/ink1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9"/>
    </inkml:context>
    <inkml:brush xml:id="br0">
      <inkml:brushProperty name="width" value="0.05" units="cm"/>
      <inkml:brushProperty name="height" value="0.05" units="cm"/>
      <inkml:brushProperty name="color" value="#333333"/>
    </inkml:brush>
  </inkml:definitions>
  <inkml:trace contextRef="#ctx0" brushRef="#br0">1.000 1.000 24575,'3.000'0.000'0,"50.000"0.000"0,0.000 1.000 0,81.000 14.000 0,75.000 11.000 0,-57.000-9.000 0,23.000-1.000-327,252.000-8.000-1,-357.000-8.000-382,-35.000 0.000-6116</inkml:trace>
</inkml:ink>
</file>

<file path=ppt/ink/ink14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29"/>
    </inkml:context>
    <inkml:brush xml:id="br0">
      <inkml:brushProperty name="width" value="0.05" units="cm"/>
      <inkml:brushProperty name="height" value="0.05" units="cm"/>
      <inkml:brushProperty name="color" value="#66cc00"/>
    </inkml:brush>
  </inkml:definitions>
  <inkml:trace contextRef="#ctx0" brushRef="#br0">4145.000 903.000 24575,'-5.000'-2.000'0,"1.000"1.000"0,0.000-1.000 0,0.000 1.000 0,0.000-1.000 0,0.000 0.000 0,0.000-1.000 0,1.000 1.000 0,-1.000-1.000 0,1.000 1.000 0,-1.000-1.000 0,1.000 0.000 0,-5.000-6.000 0,-8.000-6.000 0,-61.000-57.000 0,58.000 52.000 0,-1.000 0.000 0,-1.000 2.000 0,-27.000-19.000 0,-13.000-3.000 0,-1.000 3.000 0,-94.000-40.000 0,18.000 15.000 0,75.000 32.000 0,-92.000-30.000 0,-200.000-43.000 0,296.000 90.000 0,-1.000 1.000 0,-79.000-3.000 0,-54.000-10.000 0,-304.000-53.000 0,151.000 27.000 0,-14.000 4.000 0,171.000 26.000 0,59.000 10.000 0,-154.000 7.000 0,216.000 5.000 0,55.000-1.000 0,0.000 2.000 0,0.000-1.000 0,0.000 2.000 0,0.000-1.000 0,0.000 2.000 0,1.000 0.000 0,0.000 0.000 0,0.000 1.000 0,0.000 0.000 0,0.000 1.000 0,1.000 1.000 0,0.000 0.000 0,0.000 0.000 0,-12.000 12.000 0,-8.000 10.000 0,2.000 2.000 0,1.000 0.000 0,-27.000 39.000 0,21.000-20.000 0,2.000 1.000 0,2.000 1.000 0,-24.000 59.000 0,45.000-87.000 0,1.000 0.000 0,1.000 1.000 0,1.000 0.000 0,-4.000 37.000 0,-9.000 40.000 0,8.000-43.000 0,3.000 0.000 0,2.000 0.000 0,3.000 0.000 0,7.000 91.000 0,-2.000-31.000 0,-2.000-99.000 0,0.000 0.000 0,1.000 0.000 0,1.000 0.000 0,1.000 0.000 0,1.000 0.000 0,0.000-1.000 0,2.000 1.000 0,0.000-1.000 0,1.000 0.000 0,1.000-1.000 0,20.000 34.000 0,40.000 49.000 0,132.000 149.000 0,-152.000-197.000 0,3.000-3.000 0,2.000-1.000 0,60.000 42.000 0,188.000 107.000 0,-211.000-143.000 0,2.000-5.000 0,177.000 69.000 0,-198.000-98.000 0,124.000 21.000 0,-74.000-19.000 0,-58.000-12.000 0,0.000-2.000 0,69.000 0.000 0,129.000-10.000 0,-119.000-1.000 0,-72.000 0.000 0,0.000-3.000 0,-1.000-3.000 0,0.000-2.000 0,-1.000-4.000 0,0.000-3.000 0,-1.000-3.000 0,71.000-31.000 0,-27.000 2.000 0,-1.000-4.000 0,-4.000-5.000 0,146.000-105.000 0,-233.000 149.000 0,12.000-8.000 0,-1.000-1.000 0,0.000-1.000 0,-2.000-1.000 0,-1.000-2.000 0,25.000-32.000 0,-18.000 10.000 0,-3.000-1.000 0,-2.000-1.000 0,-2.000-2.000 0,-2.000 0.000 0,-3.000-2.000 0,-2.000-1.000 0,19.000-86.000 0,-31.000 87.000 0,-2.000 0.000 0,-3.000 0.000 0,-6.000-85.000 0,1.000 39.000 0,1.000 86.000 0,-1.000 0.000 0,0.000 0.000 0,-1.000 0.000 0,-1.000 0.000 0,0.000 0.000 0,-1.000 1.000 0,-1.000 0.000 0,0.000 0.000 0,-1.000 0.000 0,0.000 1.000 0,-1.000 0.000 0,0.000 0.000 0,-1.000 1.000 0,-1.000 0.000 0,0.000 1.000 0,-1.000 0.000 0,0.000 0.000 0,0.000 1.000 0,-23.000-15.000 0,31.000 23.000 14,-1.000-1.000-1,0.000 1.000 0,1.000 0.000 0,-1.000 0.000 1,0.000 1.000-1,-1.000-1.000 0,1.000 1.000 0,-5.000-2.000 1,7.000 3.000-74,1.000 0.000 1,-1.000 0.000 0,1.000 0.000-1,-1.000 0.000 1,1.000 0.000-1,-1.000 0.000 1,1.000 0.000 0,-1.000 1.000-1,0.000-1.000 1,1.000 1.000-1,-1.000-1.000 1,1.000 1.000 0,0.000-1.000-1,-1.000 1.000 1,1.000 0.000-1,-1.000 0.000 1,1.000-1.000 0,0.000 1.000-1,0.000 0.000 1,-1.000 0.000 0,1.000 0.000-1,0.000 1.000 1,0.000-1.000-1,-1.000 2.000 1,-9.000 17.000-6767</inkml:trace>
</inkml:ink>
</file>

<file path=ppt/ink/ink14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0"/>
    </inkml:context>
    <inkml:brush xml:id="br0">
      <inkml:brushProperty name="width" value="0.05" units="cm"/>
      <inkml:brushProperty name="height" value="0.05" units="cm"/>
      <inkml:brushProperty name="color" value="#66cc00"/>
    </inkml:brush>
  </inkml:definitions>
  <inkml:trace contextRef="#ctx0" brushRef="#br0">0.000 0.000 24575,'0.000'1421.000'0,"0.000"-1687.000"-1365,0.000 214.000-5461</inkml:trace>
</inkml:ink>
</file>

<file path=ppt/ink/ink14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2"/>
    </inkml:context>
    <inkml:brush xml:id="br0">
      <inkml:brushProperty name="width" value="0.05" units="cm"/>
      <inkml:brushProperty name="height" value="0.05" units="cm"/>
      <inkml:brushProperty name="color" value="#66cc00"/>
    </inkml:brush>
  </inkml:definitions>
  <inkml:trace contextRef="#ctx0" brushRef="#br0">0.000 70.000 24575,'4.000'56.000'0,"2.000"0.000"0,3.000 0.000 0,18.000 64.000 0,3.000 15.000 0,30.000 139.000 0,9.000 52.000 0,-26.000-39.000 0,-42.000-282.000 0,0.000 0.000 0,0.000 0.000 0,0.000 0.000 0,1.000 0.000 0,0.000 0.000 0,0.000 0.000 0,0.000-1.000 0,1.000 1.000 0,-1.000-1.000 0,6.000 7.000 0,-8.000-10.000 0,1.000-1.000 0,0.000 1.000 0,-1.000 0.000 0,1.000-1.000 0,0.000 1.000 0,0.000 0.000 0,-1.000-1.000 0,1.000 1.000 0,0.000-1.000 0,0.000 0.000 0,0.000 1.000 0,0.000-1.000 0,-1.000 0.000 0,1.000 1.000 0,0.000-1.000 0,0.000 0.000 0,0.000 0.000 0,0.000 0.000 0,0.000 1.000 0,0.000-1.000 0,0.000 0.000 0,0.000-1.000 0,1.000 1.000 0,0.000-1.000 0,0.000 0.000 0,-1.000 0.000 0,1.000 0.000 0,-1.000 0.000 0,1.000 0.000 0,-1.000 0.000 0,1.000 0.000 0,-1.000-1.000 0,0.000 1.000 0,0.000-1.000 0,1.000 1.000 0,-1.000-1.000 0,0.000 1.000 0,0.000-1.000 0,-1.000 0.000 0,2.000-2.000 0,20.000-50.000 0,-3.000 0.000 0,-3.000-1.000 0,19.000-110.000 0,-19.000 82.000 0,20.000-95.000 0,50.000-220.000 0,-50.000 215.000 0,-25.000 115.000 0,26.000-89.000 0,-25.000 131.000 0,-11.000 26.000 0,-1.000 0.000 0,0.000 0.000 0,0.000 0.000 0,1.000-1.000 0,-1.000 1.000 0,0.000 0.000 0,0.000 0.000 0,0.000 0.000 0,1.000 0.000 0,-1.000 0.000 0,0.000 0.000 0,0.000 0.000 0,1.000 0.000 0,-1.000 0.000 0,0.000 0.000 0,0.000 0.000 0,0.000 0.000 0,1.000 0.000 0,-1.000 0.000 0,0.000 1.000 0,0.000-1.000 0,1.000 0.000 0,-1.000 0.000 0,0.000 0.000 0,0.000 0.000 0,0.000 0.000 0,0.000 0.000 0,1.000 1.000 0,-1.000-1.000 0,0.000 0.000 0,0.000 0.000 0,0.000 0.000 0,0.000 0.000 0,1.000 1.000 0,-1.000-1.000 0,0.000 0.000 0,0.000 0.000 0,0.000 0.000 0,0.000 1.000 0,0.000-1.000 0,0.000 0.000 0,0.000 0.000 0,0.000 0.000 0,0.000 1.000 0,0.000-1.000 0,0.000 0.000 0,0.000 0.000 0,0.000 1.000 0,0.000-1.000 0,6.000 52.000 0,-5.000 776.000 0,-4.000-371.000 0,3.000-441.000-227,-1.000-1.000-1,0.000 0.000 1,-2.000 0.000-1,1.000 0.000 1,-7.000 16.000-1,1.000-6.000-6598</inkml:trace>
</inkml:ink>
</file>

<file path=ppt/ink/ink14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3"/>
    </inkml:context>
    <inkml:brush xml:id="br0">
      <inkml:brushProperty name="width" value="0.05" units="cm"/>
      <inkml:brushProperty name="height" value="0.05" units="cm"/>
      <inkml:brushProperty name="color" value="#66cc00"/>
    </inkml:brush>
  </inkml:definitions>
  <inkml:trace contextRef="#ctx0" brushRef="#br0">161.000 1.000 24575,'-1.000'5.000'0,"0.000"0.000"0,-1.000 1.000 0,0.000-1.000 0,0.000 0.000 0,-1.000 0.000 0,1.000 0.000 0,-1.000-1.000 0,0.000 1.000 0,-6.000 6.000 0,-10.000 20.000 0,3.000 5.000 0,2.000 2.000 0,1.000 0.000 0,2.000 1.000 0,2.000 0.000 0,-6.000 54.000 0,-1.000-8.000 0,10.000-61.000 0,1.000 0.000 0,1.000 0.000 0,2.000 1.000 0,0.000 42.000 0,2.000-60.000 0,1.000 0.000 0,0.000 1.000 0,1.000-1.000 0,0.000 0.000 0,0.000 0.000 0,0.000-1.000 0,1.000 1.000 0,0.000 0.000 0,0.000-1.000 0,1.000 0.000 0,0.000 1.000 0,0.000-2.000 0,1.000 1.000 0,-1.000 0.000 0,1.000-1.000 0,0.000 0.000 0,1.000 0.000 0,-1.000 0.000 0,1.000-1.000 0,9.000 6.000 0,-2.000-2.000 0,82.000 57.000 0,-87.000-59.000 0,1.000 1.000 0,-2.000 0.000 0,1.000 0.000 0,-1.000 1.000 0,0.000 0.000 0,-1.000 0.000 0,0.000 1.000 0,7.000 14.000 0,-11.000-22.000 0,-1.000 1.000 0,-1.000 0.000 0,1.000-1.000 0,0.000 1.000 0,0.000 0.000 0,-1.000 0.000 0,1.000-1.000 0,-1.000 1.000 0,1.000 0.000 0,-1.000 0.000 0,0.000 0.000 0,1.000 0.000 0,-1.000 0.000 0,0.000 0.000 0,-1.000 0.000 0,1.000-1.000 0,0.000 1.000 0,0.000 0.000 0,-1.000 0.000 0,1.000 0.000 0,-1.000 0.000 0,0.000-1.000 0,1.000 1.000 0,-1.000 0.000 0,0.000 0.000 0,0.000-1.000 0,0.000 1.000 0,0.000-1.000 0,0.000 1.000 0,-1.000-1.000 0,1.000 1.000 0,0.000-1.000 0,-1.000 0.000 0,1.000 0.000 0,-1.000 1.000 0,1.000-1.000 0,-1.000 0.000 0,0.000 0.000 0,1.000-1.000 0,-1.000 1.000 0,0.000 0.000 0,0.000 0.000 0,1.000-1.000 0,-1.000 1.000 0,0.000-1.000 0,0.000 0.000 0,-3.000 1.000 0,-4.000 0.000 0,0.000 0.000 0,-1.000 0.000 0,1.000-1.000 0,-1.000 0.000 0,1.000-1.000 0,0.000 0.000 0,-1.000 0.000 0,-11.000-4.000 0,-50.000-27.000-1365,42.000 16.000-5461</inkml:trace>
</inkml:ink>
</file>

<file path=ppt/ink/ink14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4"/>
    </inkml:context>
    <inkml:brush xml:id="br0">
      <inkml:brushProperty name="width" value="0.05" units="cm"/>
      <inkml:brushProperty name="height" value="0.05" units="cm"/>
      <inkml:brushProperty name="color" value="#66cc00"/>
    </inkml:brush>
  </inkml:definitions>
  <inkml:trace contextRef="#ctx0" brushRef="#br0">209.000 1.000 24575,'2.000'43.000'0,"-3.000"0.000"0,-2.000 0.000 0,-1.000-1.000 0,-2.000 1.000 0,-13.000 44.000 0,-55.000 195.000 0,2.000-2.000 0,61.000-234.000-210,3.000 1.000-1,2.000 0.000 0,2.000 0.000 1,2.000 0.000-1,5.000 66.000 1,-3.000-109.000 108,0.000 14.000-6724</inkml:trace>
</inkml:ink>
</file>

<file path=ppt/ink/ink14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5"/>
    </inkml:context>
    <inkml:brush xml:id="br0">
      <inkml:brushProperty name="width" value="0.05" units="cm"/>
      <inkml:brushProperty name="height" value="0.05" units="cm"/>
      <inkml:brushProperty name="color" value="#66cc00"/>
    </inkml:brush>
  </inkml:definitions>
  <inkml:trace contextRef="#ctx0" brushRef="#br0">314.000 1.000 24575,'0.000'6.000'0,"0.000"11.000"0,0.000 8.000 0,-7.000 0.000 0,-2.000 3.000 0,-7.000-4.000 0,-1.000 2.000 0,-3.000-4.000 0,-7.000 1.000 0,-4.000 4.000 0,-5.000 4.000 0,-3.000 4.000 0,5.000 3.000 0,2.000-6.000 0,5.000 0.000 0,8.000-6.000-8191</inkml:trace>
</inkml:ink>
</file>

<file path=ppt/ink/ink14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50:36"/>
    </inkml:context>
    <inkml:brush xml:id="br0">
      <inkml:brushProperty name="width" value="0.05" units="cm"/>
      <inkml:brushProperty name="height" value="0.05" units="cm"/>
      <inkml:brushProperty name="color" value="#66cc00"/>
    </inkml:brush>
  </inkml:definitions>
  <inkml:trace contextRef="#ctx0" brushRef="#br0">1.000 1.000 24575,'0.000'576.000'0,"-1.000"-564.000"-273,2.000 0.000 0,0.000 0.000 0,0.000 0.000 0,4.000 13.000 0,4.000 1.000-6553</inkml:trace>
</inkml:ink>
</file>

<file path=ppt/ink/ink14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1"/>
    </inkml:context>
    <inkml:brush xml:id="br0">
      <inkml:brushProperty name="width" value="0.05" units="cm"/>
      <inkml:brushProperty name="height" value="0.05" units="cm"/>
      <inkml:brushProperty name="color" value="#66cc00"/>
    </inkml:brush>
  </inkml:definitions>
  <inkml:trace contextRef="#ctx0" brushRef="#br0">0.000 1.000 24575,'49.000'0.000'0,"20.000"-1.000"0,-1.000 3.000 0,81.000 13.000 0,-34.000 6.000 0,245.000 38.000 0,4.000-30.000 0,313.000-32.000-1365,-643.000 3.000-5461</inkml:trace>
</inkml:ink>
</file>

<file path=ppt/ink/ink14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2"/>
    </inkml:context>
    <inkml:brush xml:id="br0">
      <inkml:brushProperty name="width" value="0.05" units="cm"/>
      <inkml:brushProperty name="height" value="0.05" units="cm"/>
      <inkml:brushProperty name="color" value="#66cc00"/>
    </inkml:brush>
  </inkml:definitions>
  <inkml:trace contextRef="#ctx0" brushRef="#br0">241.000 1.000 24575,'-2.000'0.000'0,"1.000"0.000"0,-1.000 1.000 0,1.000-1.000 0,0.000 1.000 0,-1.000-1.000 0,1.000 1.000 0,-1.000 0.000 0,1.000 0.000 0,0.000-1.000 0,0.000 1.000 0,0.000 0.000 0,-1.000 0.000 0,1.000 0.000 0,0.000 0.000 0,0.000 0.000 0,0.000 1.000 0,1.000-1.000 0,-1.000 0.000 0,0.000 0.000 0,0.000 1.000 0,0.000-1.000 0,1.000 0.000 0,-1.000 1.000 0,1.000-1.000 0,-1.000 0.000 0,1.000 4.000 0,-10.000 42.000 0,10.000-42.000 0,-19.000 126.000 0,-48.000 175.000 0,38.000-212.000 0,14.000-51.000 0,3.000 0.000 0,-13.000 78.000 0,19.000-77.000-395,-14.000 43.000-1,17.000-76.000-178,-3.000 16.000-6252</inkml:trace>
</inkml:ink>
</file>

<file path=ppt/ink/ink14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5"/>
    </inkml:context>
    <inkml:brush xml:id="br0">
      <inkml:brushProperty name="width" value="0.05" units="cm"/>
      <inkml:brushProperty name="height" value="0.05" units="cm"/>
      <inkml:brushProperty name="color" value="#66cc00"/>
    </inkml:brush>
  </inkml:definitions>
  <inkml:trace contextRef="#ctx0" brushRef="#br0">1.000 0.000 24575,'0.000'495.000'0,"1.000"-482.000"-47,0.000 0.000 0,1.000 0.000 0,1.000-1.000 0,0.000 1.000 0,1.000-1.000 0,0.000 1.000 0,0.000-1.000 0,2.000 0.000 0,-1.000-1.000-1,2.000 0.000 1,-1.000 0.000 0,2.000 0.000 0,-1.000 0.000 0,1.000-1.000 0,1.000-1.000 0,0.000 1.000 0,0.000-1.000 0,1.000-1.000 0,0.000 0.000 0,1.000 0.000 0,-1.000-1.000 0,2.000 0.000-1,-1.000-1.000 1,1.000 0.000 0,-1.000-1.000 0,1.000-1.000 0,1.000 1.000 0,23.000 4.000 0,-1.000-3.000-6779</inkml:trace>
</inkml:ink>
</file>

<file path=ppt/ink/ink1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40"/>
    </inkml:context>
    <inkml:brush xml:id="br0">
      <inkml:brushProperty name="width" value="0.05" units="cm"/>
      <inkml:brushProperty name="height" value="0.05" units="cm"/>
      <inkml:brushProperty name="color" value="#333333"/>
    </inkml:brush>
  </inkml:definitions>
  <inkml:trace contextRef="#ctx0" brushRef="#br0">1.000 1.000 24575,'7.000'5.000'0,"1.000"-1.000"0,0.000 1.000 0,0.000-1.000 0,0.000 0.000 0,0.000-1.000 0,1.000 0.000 0,-1.000 0.000 0,1.000-1.000 0,0.000 0.000 0,0.000-1.000 0,12.000 1.000 0,26.000 7.000 0,-20.000-2.000 0,46.000 13.000 0,0.000-3.000 0,2.000-4.000 0,92.000 6.000 0,366.000-18.000 94,-243.000-3.000-1553,-255.000 2.000-5367</inkml:trace>
</inkml:ink>
</file>

<file path=ppt/ink/ink15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4"/>
    </inkml:context>
    <inkml:brush xml:id="br0">
      <inkml:brushProperty name="width" value="0.05" units="cm"/>
      <inkml:brushProperty name="height" value="0.05" units="cm"/>
      <inkml:brushProperty name="color" value="#66cc00"/>
    </inkml:brush>
  </inkml:definitions>
  <inkml:trace contextRef="#ctx0" brushRef="#br0">1.000 1.000 24575,'905.000'0.000'-1365,"-869.000"0.000"-5461</inkml:trace>
</inkml:ink>
</file>

<file path=ppt/ink/ink15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6"/>
    </inkml:context>
    <inkml:brush xml:id="br0">
      <inkml:brushProperty name="width" value="0.05" units="cm"/>
      <inkml:brushProperty name="height" value="0.05" units="cm"/>
      <inkml:brushProperty name="color" value="#66cc00"/>
    </inkml:brush>
  </inkml:definitions>
  <inkml:trace contextRef="#ctx0" brushRef="#br0">1.000 0.000 24575,'6.000'2.000'0,"-1.000"0.000"0,1.000 0.000 0,0.000 0.000 0,0.000 1.000 0,-1.000 0.000 0,0.000 0.000 0,1.000 0.000 0,-1.000 1.000 0,0.000 0.000 0,8.000 8.000 0,11.000 6.000 0,-11.000-9.000 0,-1.000 1.000 0,-1.000 0.000 0,0.000 1.000 0,0.000 0.000 0,-1.000 0.000 0,0.000 1.000 0,-1.000 0.000 0,-1.000 1.000 0,0.000 0.000 0,0.000 0.000 0,-1.000 1.000 0,-1.000 0.000 0,0.000 0.000 0,-1.000 1.000 0,-1.000-1.000 0,4.000 24.000 0,-2.000 1.000 0,-1.000 1.000 0,-2.000 0.000 0,-2.000-1.000 0,-2.000 1.000 0,-6.000 46.000 0,5.000-75.000-195,0.000 1.000 0,-1.000-1.000 0,0.000 1.000 0,-1.000-1.000 0,0.000 0.000 0,-11.000 19.000 0,-1.000-2.000-6631</inkml:trace>
</inkml:ink>
</file>

<file path=ppt/ink/ink15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7"/>
    </inkml:context>
    <inkml:brush xml:id="br0">
      <inkml:brushProperty name="width" value="0.05" units="cm"/>
      <inkml:brushProperty name="height" value="0.05" units="cm"/>
      <inkml:brushProperty name="color" value="#66cc00"/>
    </inkml:brush>
  </inkml:definitions>
  <inkml:trace contextRef="#ctx0" brushRef="#br0">168.000 1.000 24575,'-1.000'10.000'0,"-1.000"0.000"0,0.000 0.000 0,-1.000 0.000 0,0.000 0.000 0,0.000 0.000 0,-1.000-1.000 0,-1.000 1.000 0,0.000-1.000 0,0.000 0.000 0,-11.000 14.000 0,-14.000 28.000 0,13.000-8.000 0,1.000 1.000 0,3.000 0.000 0,-12.000 65.000 0,17.000-52.000 0,2.000 0.000 0,3.000 1.000 0,4.000 67.000 0,1.000-52.000 0,-2.000-56.000 10,2.000 0.000 0,0.000-1.000 0,1.000 0.000 0,0.000 1.000 0,2.000-1.000 0,0.000 0.000 0,0.000-1.000 0,2.000 1.000 0,0.000-1.000 0,0.000-1.000 0,17.000 23.000 0,-6.000-12.000-258,1.000-1.000 1,1.000-1.000-1,2.000-1.000 1,0.000-1.000-1,36.000 26.000 1,-33.000-29.000-6579</inkml:trace>
</inkml:ink>
</file>

<file path=ppt/ink/ink15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39"/>
    </inkml:context>
    <inkml:brush xml:id="br0">
      <inkml:brushProperty name="width" value="0.05" units="cm"/>
      <inkml:brushProperty name="height" value="0.05" units="cm"/>
      <inkml:brushProperty name="color" value="#66cc00"/>
    </inkml:brush>
  </inkml:definitions>
  <inkml:trace contextRef="#ctx0" brushRef="#br0">92.000 1.000 24575,'1.000'5.000'0,"0.000"0.000"0,1.000 0.000 0,0.000 1.000 0,0.000-1.000 0,1.000 0.000 0,0.000-1.000 0,-1.000 1.000 0,1.000 0.000 0,6.000 5.000 0,10.000 21.000 0,-5.000 2.000 0,0.000 1.000 0,-3.000 0.000 0,0.000 1.000 0,-3.000 0.000 0,-1.000 1.000 0,-1.000-1.000 0,-2.000 1.000 0,-1.000 52.000 0,-3.000-58.000 0,-5.000 103.000 0,3.000-117.000 0,-1.000-1.000 0,0.000 0.000 0,-1.000 0.000 0,-1.000 0.000 0,0.000 0.000 0,-11.000 20.000 0,-60.000 132.000 0,63.000-137.000 0,8.000-19.000-170,0.000 0.000-1,-1.000 0.000 0,0.000 0.000 1,-1.000 0.000-1,-1.000-1.000 0,1.000 0.000 1,-14.000 12.000-1,1.000-6.000-6655</inkml:trace>
</inkml:ink>
</file>

<file path=ppt/ink/ink15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3:59"/>
    </inkml:context>
    <inkml:brush xml:id="br0">
      <inkml:brushProperty name="width" value="0.05" units="cm"/>
      <inkml:brushProperty name="height" value="0.05" units="cm"/>
      <inkml:brushProperty name="color" value="#66cc00"/>
    </inkml:brush>
  </inkml:definitions>
  <inkml:trace contextRef="#ctx0" brushRef="#br0">1.000 0.000 24575</inkml:trace>
</inkml:ink>
</file>

<file path=ppt/ink/ink15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4:55"/>
    </inkml:context>
    <inkml:brush xml:id="br0">
      <inkml:brushProperty name="width" value="0.05" units="cm"/>
      <inkml:brushProperty name="height" value="0.05" units="cm"/>
      <inkml:brushProperty name="color" value="#66cc00"/>
    </inkml:brush>
  </inkml:definitions>
  <inkml:trace contextRef="#ctx0" brushRef="#br0">0.000 1.000 24575,'2.000'43.000'0,"3.000"0.000"0,10.000 50.000 0,1.000-4.000 0,27.000 224.000 0,47.000 251.000 0,-39.000-285.000 0,60.000 187.000 0,-107.000-453.000 0,0.000 0.000 0,1.000 0.000 0,0.000-1.000 0,1.000 1.000 0,1.000-1.000 0,13.000 20.000 0,-18.000-29.000 0,1.000 0.000 0,-1.000 0.000 0,1.000-1.000 0,-1.000 1.000 0,1.000-1.000 0,0.000 1.000 0,0.000-1.000 0,1.000 0.000 0,-1.000 0.000 0,0.000-1.000 0,1.000 1.000 0,-1.000 0.000 0,1.000-1.000 0,-1.000 0.000 0,1.000 0.000 0,-1.000 0.000 0,1.000 0.000 0,0.000-1.000 0,0.000 0.000 0,-1.000 1.000 0,1.000-1.000 0,0.000 0.000 0,0.000-1.000 0,-1.000 1.000 0,1.000-1.000 0,0.000 0.000 0,-1.000 0.000 0,1.000 0.000 0,4.000-2.000 0,7.000-3.000 0,0.000-1.000 0,-1.000-1.000 0,0.000-1.000 0,0.000 0.000 0,-1.000-1.000 0,0.000 0.000 0,-1.000-1.000 0,12.000-12.000 0,85.000-109.000 0,-60.000 68.000 0,397.000-445.000 0,-132.000 160.000 0,-76.000 82.000 0,-173.000 189.000-414,80.000-126.000-1,-129.000 180.000-121,2.000-2.000-6290</inkml:trace>
</inkml:ink>
</file>

<file path=ppt/ink/ink15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6:32"/>
    </inkml:context>
    <inkml:brush xml:id="br0">
      <inkml:brushProperty name="width" value="0.05" units="cm"/>
      <inkml:brushProperty name="height" value="0.05" units="cm"/>
      <inkml:brushProperty name="color" value="#66cc00"/>
    </inkml:brush>
  </inkml:definitions>
  <inkml:trace contextRef="#ctx0" brushRef="#br0">339.000 3.000 24575,'-37.000'-1.000'0,"10.000"0.000"0,0.000 1.000 0,0.000 1.000 0,0.000 2.000 0,-39.000 8.000 0,60.000-10.000 0,-1.000 1.000 0,1.000 0.000 0,0.000 1.000 0,0.000-1.000 0,0.000 1.000 0,0.000 0.000 0,0.000 1.000 0,1.000-1.000 0,0.000 1.000 0,-1.000 0.000 0,1.000 1.000 0,1.000-1.000 0,-1.000 1.000 0,1.000 0.000 0,0.000 0.000 0,0.000 0.000 0,0.000 1.000 0,1.000-1.000 0,-1.000 1.000 0,1.000 0.000 0,1.000 0.000 0,-1.000 0.000 0,-2.000 12.000 0,0.000 12.000 0,1.000 0.000 0,2.000 0.000 0,1.000 0.000 0,5.000 60.000 0,0.000-16.000 0,-4.000-62.000 0,1.000 0.000 0,1.000 0.000 0,0.000 0.000 0,0.000 0.000 0,1.000-1.000 0,0.000 1.000 0,1.000-1.000 0,1.000 0.000 0,0.000 0.000 0,0.000 0.000 0,1.000-1.000 0,12.000 18.000 0,-11.000-21.000 0,-1.000 0.000 0,1.000 0.000 0,0.000 0.000 0,0.000-1.000 0,0.000 0.000 0,1.000-1.000 0,0.000 0.000 0,0.000 0.000 0,1.000 0.000 0,-1.000-1.000 0,1.000-1.000 0,0.000 1.000 0,0.000-2.000 0,0.000 1.000 0,0.000-1.000 0,16.000 2.000 0,-7.000-2.000 0,0.000-1.000 0,0.000 0.000 0,0.000-1.000 0,0.000-1.000 0,25.000-5.000 0,-37.000 5.000 0,0.000 0.000 0,-1.000-1.000 0,0.000 0.000 0,1.000 0.000 0,-1.000 0.000 0,0.000-1.000 0,0.000 0.000 0,0.000 0.000 0,0.000 0.000 0,-1.000-1.000 0,1.000 1.000 0,-1.000-1.000 0,0.000 0.000 0,0.000 0.000 0,-1.000 0.000 0,1.000-1.000 0,-1.000 0.000 0,0.000 1.000 0,0.000-1.000 0,0.000 0.000 0,2.000-6.000 0,1.000-12.000 0,0.000 1.000 0,-2.000-2.000 0,0.000 1.000 0,-2.000 0.000 0,-1.000-1.000 0,0.000 1.000 0,-6.000-46.000 0,2.000 10.000 0,3.000 49.000 0,0.000 1.000 0,-1.000-1.000 0,0.000 0.000 0,-1.000 1.000 0,0.000-1.000 0,0.000 1.000 0,-1.000-1.000 0,0.000 1.000 0,-1.000 0.000 0,0.000 0.000 0,0.000 1.000 0,-1.000-1.000 0,0.000 1.000 0,0.000 0.000 0,-1.000 0.000 0,0.000 0.000 0,-1.000 1.000 0,0.000 0.000 0,0.000 0.000 0,0.000 1.000 0,-1.000 0.000 0,0.000 0.000 0,0.000 1.000 0,0.000 0.000 0,-1.000 0.000 0,1.000 1.000 0,-1.000 0.000 0,-13.000-3.000 0,-18.000-6.000-1365,3.000 5.000-5461</inkml:trace>
</inkml:ink>
</file>

<file path=ppt/ink/ink15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6:41"/>
    </inkml:context>
    <inkml:brush xml:id="br0">
      <inkml:brushProperty name="width" value="0.05" units="cm"/>
      <inkml:brushProperty name="height" value="0.05" units="cm"/>
      <inkml:brushProperty name="color" value="#ffc114"/>
    </inkml:brush>
  </inkml:definitions>
  <inkml:trace contextRef="#ctx0" brushRef="#br0">189.000 118.000 24575,'-1.000'-2.000'0,"1.000"0.000"0,-1.000 0.000 0,0.000 1.000 0,0.000-1.000 0,0.000 0.000 0,0.000 0.000 0,0.000 1.000 0,0.000-1.000 0,0.000 1.000 0,0.000-1.000 0,-1.000 1.000 0,1.000 0.000 0,0.000-1.000 0,-1.000 1.000 0,1.000 0.000 0,-1.000 0.000 0,0.000 0.000 0,1.000 0.000 0,-1.000 0.000 0,0.000 0.000 0,0.000 0.000 0,1.000 1.000 0,-1.000-1.000 0,0.000 1.000 0,0.000-1.000 0,0.000 1.000 0,0.000 0.000 0,0.000 0.000 0,-3.000 0.000 0,-5.000-1.000 0,1.000 0.000 0,-1.000 0.000 0,1.000 1.000 0,-18.000 2.000 0,23.000-1.000 0,1.000-1.000 0,-1.000 1.000 0,0.000 0.000 0,1.000 0.000 0,-1.000 0.000 0,1.000 0.000 0,0.000 0.000 0,-1.000 1.000 0,1.000 0.000 0,0.000 0.000 0,0.000 0.000 0,0.000 0.000 0,0.000 0.000 0,0.000 0.000 0,0.000 1.000 0,1.000-1.000 0,-1.000 1.000 0,1.000 0.000 0,-1.000 0.000 0,1.000 0.000 0,0.000 0.000 0,1.000 0.000 0,-1.000 1.000 0,0.000-1.000 0,1.000 0.000 0,0.000 1.000 0,0.000-1.000 0,-1.000 4.000 0,1.000 1.000 0,1.000-1.000 0,0.000 1.000 0,1.000-1.000 0,-1.000 1.000 0,2.000-1.000 0,-1.000 1.000 0,1.000-1.000 0,0.000 0.000 0,0.000 0.000 0,1.000 0.000 0,0.000 0.000 0,0.000 0.000 0,5.000 7.000 0,-2.000-5.000 0,0.000-1.000 0,0.000 0.000 0,0.000 0.000 0,1.000-1.000 0,0.000 0.000 0,1.000 0.000 0,-1.000 0.000 0,1.000-1.000 0,1.000 0.000 0,-1.000-1.000 0,15.000 7.000 0,-17.000-8.000 0,1.000-1.000 0,0.000-1.000 0,0.000 1.000 0,0.000-1.000 0,0.000 0.000 0,1.000-1.000 0,-1.000 0.000 0,0.000 0.000 0,1.000 0.000 0,-1.000-1.000 0,0.000 0.000 0,1.000-1.000 0,-1.000 0.000 0,0.000 0.000 0,1.000 0.000 0,10.000-4.000 0,-15.000 3.000 0,1.000 0.000 0,0.000 0.000 0,0.000-1.000 0,-1.000 1.000 0,1.000-1.000 0,-1.000 0.000 0,0.000 0.000 0,0.000 0.000 0,0.000 0.000 0,0.000-1.000 0,0.000 1.000 0,-1.000-1.000 0,0.000 0.000 0,0.000 0.000 0,0.000 1.000 0,0.000-1.000 0,0.000-1.000 0,-1.000 1.000 0,0.000 0.000 0,1.000 0.000 0,-2.000 0.000 0,1.000-1.000 0,0.000 1.000 0,-1.000-1.000 0,0.000 1.000 0,0.000 0.000 0,0.000-1.000 0,-1.000 1.000 0,0.000-5.000 0,-1.000-6.000 0,-1.000 0.000 0,0.000-1.000 0,-1.000 1.000 0,0.000 1.000 0,-1.000-1.000 0,-1.000 1.000 0,-8.000-14.000 0,8.000 15.000 0,-2.000 2.000 0,0.000-1.000 0,0.000 1.000 0,-1.000 0.000 0,-18.000-16.000 0,24.000 24.000 0,0.000 0.000 0,-1.000 0.000 0,1.000 0.000 0,-1.000 0.000 0,1.000 1.000 0,-1.000 0.000 0,0.000 0.000 0,0.000 0.000 0,0.000 0.000 0,-1.000 1.000 0,1.000-1.000 0,0.000 1.000 0,0.000 0.000 0,-1.000 0.000 0,1.000 1.000 0,-1.000-1.000 0,1.000 1.000 0,-1.000 0.000 0,1.000 0.000 0,0.000 1.000 0,-8.000 0.000 0,9.000 1.000 0,0.000 0.000 0,0.000-1.000 0,0.000 1.000 0,0.000 0.000 0,0.000 1.000 0,0.000-1.000 0,0.000 0.000 0,1.000 1.000 0,-1.000-1.000 0,1.000 1.000 0,0.000 0.000 0,0.000 0.000 0,0.000 0.000 0,0.000 0.000 0,0.000 0.000 0,1.000 1.000 0,-1.000-1.000 0,1.000 0.000 0,0.000 1.000 0,0.000-1.000 0,0.000 1.000 0,0.000-1.000 0,0.000 6.000 0,-1.000 13.000 0,0.000-1.000 0,2.000 38.000 0,1.000-41.000 0,-1.000-2.000 0,0.000 6.000 0,1.000 0.000 0,6.000 37.000 0,-6.000-54.000 0,0.000-1.000 0,0.000 1.000 0,0.000-1.000 0,0.000 0.000 0,1.000 0.000 0,0.000 1.000 0,0.000-1.000 0,0.000 0.000 0,0.000 0.000 0,1.000-1.000 0,0.000 1.000 0,0.000 0.000 0,0.000-1.000 0,0.000 0.000 0,0.000 0.000 0,0.000 0.000 0,1.000 0.000 0,0.000 0.000 0,4.000 3.000 0,-6.000-6.000-36,0.000 1.000 0,-1.000-1.000 0,1.000 1.000 1,0.000-1.000-1,0.000 0.000 0,-1.000 1.000 0,1.000-1.000 0,0.000 0.000 0,0.000 0.000 0,-1.000 0.000 0,1.000 0.000 0,0.000-1.000 0,0.000 1.000 0,-1.000 0.000 0,1.000-1.000 0,0.000 1.000 0,0.000-1.000 1,-1.000 0.000-1,1.000 0.000 0,-1.000 1.000 0,1.000-1.000 0,-1.000 0.000 0,1.000 0.000 0,-1.000 0.000 0,1.000-1.000 0,-1.000 1.000 0,0.000 0.000 0,0.000 0.000 0,0.000-1.000 0,0.000 1.000 0,0.000-1.000 1,0.000 1.000-1,0.000-1.000 0,0.000 1.000 0,0.000-1.000 0,-1.000 1.000 0,2.000-4.000 0,7.000-20.000-6790</inkml:trace>
</inkml:ink>
</file>

<file path=ppt/ink/ink15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6:46"/>
    </inkml:context>
    <inkml:brush xml:id="br0">
      <inkml:brushProperty name="width" value="0.05" units="cm"/>
      <inkml:brushProperty name="height" value="0.05" units="cm"/>
      <inkml:brushProperty name="color" value="#ffc114"/>
    </inkml:brush>
  </inkml:definitions>
  <inkml:trace contextRef="#ctx0" brushRef="#br0">2445.000 1.000 24575,'-1.000'3.000'0,"0.000"0.000"0,1.000 0.000 0,-1.000 0.000 0,0.000-1.000 0,0.000 1.000 0,-1.000 0.000 0,1.000 0.000 0,-1.000-1.000 0,1.000 1.000 0,-1.000-1.000 0,0.000 1.000 0,-3.000 2.000 0,-31.000 32.000 0,22.000-23.000 0,-2.000 3.000 0,0.000-1.000 0,-1.000-1.000 0,-1.000 0.000 0,-1.000-1.000 0,0.000-1.000 0,0.000-1.000 0,-1.000 0.000 0,-1.000-2.000 0,0.000 0.000 0,-25.000 7.000 0,-17.000 5.000 0,0.000-3.000 0,-2.000-3.000 0,0.000-3.000 0,-77.000 6.000 0,84.000-14.000 0,0.000 3.000 0,-72.000 19.000 0,63.000-12.000 0,-71.000 7.000 0,-2.000 0.000 0,90.000-13.000 0,-87.000 6.000 0,-517.000-15.000 0,342.000-2.000 0,325.000 3.000 0,0.000-2.000 0,0.000 0.000 0,-1.000 0.000 0,1.000-1.000 0,0.000-1.000 0,0.000 0.000 0,16.000-7.000 0,-21.000 6.000 0,-2.000 1.000 0,1.000-1.000 0,0.000 0.000 0,-1.000-1.000 0,1.000 0.000 0,-1.000 0.000 0,-1.000 0.000 0,1.000 0.000 0,-1.000-1.000 0,0.000 0.000 0,0.000 0.000 0,-1.000-1.000 0,1.000 1.000 0,2.000-8.000 0,34.000-69.000-1365,-30.000 58.000-5461</inkml:trace>
</inkml:ink>
</file>

<file path=ppt/ink/ink15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6:47"/>
    </inkml:context>
    <inkml:brush xml:id="br0">
      <inkml:brushProperty name="width" value="0.05" units="cm"/>
      <inkml:brushProperty name="height" value="0.05" units="cm"/>
      <inkml:brushProperty name="color" value="#ffc114"/>
    </inkml:brush>
  </inkml:definitions>
  <inkml:trace contextRef="#ctx0" brushRef="#br0">1.000 0.000 24575,'7.000'0.000'0,"9.000"0.000"0,2.000 7.000 0,5.000 2.000 0,6.000 7.000 0,4.000 7.000 0,4.000 0.000 0,-4.000 4.000 0,-1.000-4.000 0,-6.000 2.000 0,0.000-4.000 0,-5.000 2.000 0,1.000-3.000 0,-4.000-5.000-8191</inkml:trace>
</inkml:ink>
</file>

<file path=ppt/ink/ink1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41"/>
    </inkml:context>
    <inkml:brush xml:id="br0">
      <inkml:brushProperty name="width" value="0.05" units="cm"/>
      <inkml:brushProperty name="height" value="0.05" units="cm"/>
      <inkml:brushProperty name="color" value="#333333"/>
    </inkml:brush>
  </inkml:definitions>
  <inkml:trace contextRef="#ctx0" brushRef="#br0">128.000 1.000 24575,'-4.000'1.000'0,"0.000"0.000"0,0.000 0.000 0,1.000 0.000 0,-1.000 1.000 0,0.000 0.000 0,1.000 0.000 0,-1.000 0.000 0,1.000 0.000 0,0.000 0.000 0,0.000 1.000 0,0.000-1.000 0,-3.000 5.000 0,-34.000 35.000 0,34.000-32.000 0,1.000 0.000 0,0.000 0.000 0,1.000 0.000 0,0.000 1.000 0,0.000 0.000 0,1.000-1.000 0,0.000 1.000 0,1.000 0.000 0,1.000 1.000 0,-1.000-1.000 0,2.000 0.000 0,0.000 0.000 0,0.000 0.000 0,1.000 1.000 0,0.000-1.000 0,1.000 0.000 0,3.000 12.000 0,-5.000-21.000 0,1.000 0.000 0,-1.000-1.000 0,1.000 1.000 0,-1.000 0.000 0,1.000 0.000 0,0.000-1.000 0,0.000 1.000 0,0.000 0.000 0,0.000-1.000 0,0.000 1.000 0,0.000-1.000 0,0.000 1.000 0,0.000-1.000 0,1.000 0.000 0,-1.000 1.000 0,0.000-1.000 0,1.000 0.000 0,-1.000 0.000 0,1.000 0.000 0,0.000 0.000 0,-1.000 0.000 0,1.000 0.000 0,0.000-1.000 0,-1.000 1.000 0,1.000 0.000 0,0.000-1.000 0,0.000 0.000 0,0.000 1.000 0,0.000-1.000 0,-1.000 0.000 0,1.000 0.000 0,0.000 0.000 0,0.000 0.000 0,0.000 0.000 0,0.000 0.000 0,0.000-1.000 0,-1.000 1.000 0,1.000 0.000 0,0.000-1.000 0,1.000 0.000 0,1.000-1.000 0,0.000-1.000 0,0.000 1.000 0,-1.000-1.000 0,0.000 1.000 0,1.000-1.000 0,-1.000 0.000 0,0.000 0.000 0,-1.000 0.000 0,1.000-1.000 0,0.000 1.000 0,-1.000-1.000 0,0.000 1.000 0,0.000-1.000 0,0.000 0.000 0,0.000 0.000 0,2.000-7.000 0,0.000-7.000 0,0.000 1.000 0,-1.000-1.000 0,1.000-19.000 0,-3.000 32.000 0,-1.000 0.000 0,0.000 0.000 0,0.000 0.000 0,0.000-1.000 0,-1.000 1.000 0,1.000 0.000 0,-1.000 0.000 0,0.000 0.000 0,-1.000 0.000 0,1.000 0.000 0,-1.000 0.000 0,0.000 0.000 0,-1.000 1.000 0,1.000-1.000 0,-4.000-4.000 0,-9.000 0.000-1365,-3.000 6.000-5461</inkml:trace>
</inkml:ink>
</file>

<file path=ppt/ink/ink16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7:03"/>
    </inkml:context>
    <inkml:brush xml:id="br0">
      <inkml:brushProperty name="width" value="0.05" units="cm"/>
      <inkml:brushProperty name="height" value="0.05" units="cm"/>
      <inkml:brushProperty name="color" value="#ffc114"/>
    </inkml:brush>
  </inkml:definitions>
  <inkml:trace contextRef="#ctx0" brushRef="#br0">1.000 0.000 24575,'1.000'8.000'0,"1.000"-1.000"0,1.000 0.000 0,0.000 0.000 0,0.000-1.000 0,0.000 1.000 0,1.000 0.000 0,7.000 9.000 0,-3.000-2.000 0,7.000 9.000 0,1.000-1.000 0,0.000 0.000 0,2.000-1.000 0,0.000-1.000 0,2.000 0.000 0,0.000-2.000 0,1.000 0.000 0,43.000 27.000 0,-11.000-9.000 0,-36.000-23.000 0,0.000-1.000 0,1.000-1.000 0,37.000 17.000 0,-48.000-25.000 0,0.000-1.000 0,0.000 0.000 0,1.000 0.000 0,-1.000-1.000 0,0.000 0.000 0,1.000 0.000 0,-1.000-1.000 0,1.000 0.000 0,-1.000 0.000 0,1.000-1.000 0,-1.000 0.000 0,0.000 0.000 0,1.000-1.000 0,-1.000 0.000 0,8.000-3.000 0,1.000-1.000-1,-1.000-1.000-1,1.000-1.000 1,-1.000-1.000-1,-1.000 0.000 1,0.000 0.000-1,18.000-17.000 1,68.000-75.000 81,-1.000 0.000-1515,-80.000 85.000-5391</inkml:trace>
</inkml:ink>
</file>

<file path=ppt/ink/ink16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07:05"/>
    </inkml:context>
    <inkml:brush xml:id="br0">
      <inkml:brushProperty name="width" value="0.05" units="cm"/>
      <inkml:brushProperty name="height" value="0.05" units="cm"/>
      <inkml:brushProperty name="color" value="#ffc114"/>
    </inkml:brush>
  </inkml:definitions>
  <inkml:trace contextRef="#ctx0" brushRef="#br0">0.000 0.000 24575,'6.000'1.000'0,"0.000"-1.000"0,-1.000 1.000 0,1.000 1.000 0,-1.000-1.000 0,1.000 1.000 0,-1.000 0.000 0,1.000 0.000 0,-1.000 1.000 0,0.000-1.000 0,6.000 6.000 0,52.000 38.000 0,-40.000-27.000 0,28.000 21.000 0,96.000 54.000 0,-128.000-83.000 0,2.000-1.000 0,-1.000-2.000 0,1.000 0.000 0,1.000-1.000 0,-1.000 0.000 0,1.000-2.000 0,0.000-1.000 0,37.000 2.000 0,-44.000-5.000 0,5.000 0.000 0,0.000-1.000 0,0.000 0.000 0,34.000-6.000 0,-48.000 4.000 0,0.000 1.000 0,-1.000-1.000 0,1.000 1.000 0,-1.000-2.000 0,1.000 1.000 0,-1.000-1.000 0,0.000 1.000 0,0.000-1.000 0,0.000-1.000 0,-1.000 1.000 0,1.000-1.000 0,-1.000 0.000 0,1.000 0.000 0,-1.000 0.000 0,-1.000 0.000 0,1.000-1.000 0,5.000-7.000 0,70.000-153.000 0,-67.000 151.000-66,-5.000 18.000 231,0.000 28.000-1629,-6.000-5.000-5362</inkml:trace>
</inkml:ink>
</file>

<file path=ppt/ink/ink16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1:27"/>
    </inkml:context>
    <inkml:brush xml:id="br0">
      <inkml:brushProperty name="width" value="0.05" units="cm"/>
      <inkml:brushProperty name="height" value="0.05" units="cm"/>
      <inkml:brushProperty name="color" value="#ffc114"/>
    </inkml:brush>
  </inkml:definitions>
  <inkml:trace contextRef="#ctx0" brushRef="#br0">0.000 1.000 24575</inkml:trace>
</inkml:ink>
</file>

<file path=ppt/ink/ink16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5:37"/>
    </inkml:context>
    <inkml:brush xml:id="br0">
      <inkml:brushProperty name="width" value="0.05" units="cm"/>
      <inkml:brushProperty name="height" value="0.05" units="cm"/>
      <inkml:brushProperty name="color" value="#ffc114"/>
    </inkml:brush>
  </inkml:definitions>
  <inkml:trace contextRef="#ctx0" brushRef="#br0">0.000 342.000 24575,'5.000'1.000'0,"-1.000"-1.000"0,0.000 1.000 0,0.000 0.000 0,0.000 1.000 0,0.000-1.000 0,0.000 1.000 0,-1.000-1.000 0,1.000 1.000 0,0.000 0.000 0,-1.000 1.000 0,7.000 4.000 0,39.000 36.000 0,-33.000-27.000 0,128.000 135.000 0,-44.000-41.000 0,-84.000-92.000 0,-2.000 1.000 0,0.000 1.000 0,23.000 41.000 0,2.000 6.000 0,-6.000-13.000 0,-26.000-40.000 0,0.000 0.000 0,2.000-1.000 0,-1.000 0.000 0,2.000-1.000 0,-1.000 0.000 0,2.000 0.000 0,15.000 13.000 0,-24.000-24.000 0,0.000 0.000 0,1.000 0.000 0,-1.000 0.000 0,1.000 0.000 0,-1.000 0.000 0,0.000 0.000 0,1.000-1.000 0,0.000 0.000 0,-1.000 1.000 0,1.000-1.000 0,-1.000 0.000 0,1.000 0.000 0,-1.000 0.000 0,1.000-1.000 0,0.000 1.000 0,-1.000-1.000 0,1.000 1.000 0,-1.000-1.000 0,0.000 0.000 0,1.000 0.000 0,-1.000 0.000 0,0.000 0.000 0,1.000 0.000 0,-1.000 0.000 0,0.000-1.000 0,0.000 1.000 0,0.000-1.000 0,0.000 0.000 0,0.000 1.000 0,0.000-1.000 0,1.000-2.000 0,10.000-10.000 0,0.000 1.000 0,-1.000-2.000 0,11.000-16.000 0,-18.000 24.000 0,151.000-239.000 0,30.000-40.000 0,-117.000 188.000-164,62.000-122.000-1,-92.000 152.000-871,-24.000 42.000-5790</inkml:trace>
</inkml:ink>
</file>

<file path=ppt/ink/ink16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5:39"/>
    </inkml:context>
    <inkml:brush xml:id="br0">
      <inkml:brushProperty name="width" value="0.05" units="cm"/>
      <inkml:brushProperty name="height" value="0.05" units="cm"/>
      <inkml:brushProperty name="color" value="#ffc114"/>
    </inkml:brush>
  </inkml:definitions>
  <inkml:trace contextRef="#ctx0" brushRef="#br0">1.000 288.000 24575,'2.000'1.000'0,"0.000"-1.000"0,0.000 1.000 0,1.000 0.000 0,-1.000 0.000 0,0.000 0.000 0,0.000 0.000 0,0.000 0.000 0,0.000 0.000 0,0.000 1.000 0,-1.000-1.000 0,1.000 0.000 0,0.000 1.000 0,-1.000 0.000 0,1.000-1.000 0,-1.000 1.000 0,1.000 0.000 0,1.000 3.000 0,25.000 40.000 0,-23.000-35.000 0,122.000 189.000 0,5.000 8.000 0,-126.000-196.000 0,32.000 50.000 0,-36.000-59.000 0,-1.000 1.000 0,1.000 0.000 0,0.000-1.000 0,1.000 1.000 0,-1.000-1.000 0,0.000 0.000 0,1.000 0.000 0,-1.000 0.000 0,1.000 0.000 0,0.000 0.000 0,-1.000 0.000 0,1.000-1.000 0,0.000 1.000 0,0.000-1.000 0,0.000 0.000 0,0.000 0.000 0,5.000 1.000 0,-6.000-3.000 0,1.000 1.000 0,0.000-1.000 0,-1.000 0.000 0,1.000 0.000 0,0.000 0.000 0,-1.000 0.000 0,1.000 0.000 0,-1.000 0.000 0,1.000-1.000 0,-1.000 1.000 0,0.000-1.000 0,0.000 0.000 0,0.000 0.000 0,3.000-3.000 0,32.000-36.000 0,-25.000 26.000 0,114.000-156.000 0,-82.000 107.000 0,55.000-62.000 0,-36.000 55.000 0,145.000-147.000 0,-198.000 208.000-151,0.000 0.000-1,0.000-1.000 0,-1.000-1.000 0,0.000 1.000 1,-1.000-1.000-1,-1.000-1.000 0,1.000 1.000 1,8.000-25.000-1,-8.000 11.000-6674</inkml:trace>
</inkml:ink>
</file>

<file path=ppt/ink/ink16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5:46"/>
    </inkml:context>
    <inkml:brush xml:id="br0">
      <inkml:brushProperty name="width" value="0.05" units="cm"/>
      <inkml:brushProperty name="height" value="0.05" units="cm"/>
      <inkml:brushProperty name="color" value="#000000"/>
    </inkml:brush>
  </inkml:definitions>
  <inkml:trace contextRef="#ctx0" brushRef="#br0">0.000 0.000 24575</inkml:trace>
</inkml:ink>
</file>

<file path=ppt/ink/ink16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5:54"/>
    </inkml:context>
    <inkml:brush xml:id="br0">
      <inkml:brushProperty name="width" value="0.05" units="cm"/>
      <inkml:brushProperty name="height" value="0.05" units="cm"/>
      <inkml:brushProperty name="color" value="#000000"/>
    </inkml:brush>
  </inkml:definitions>
  <inkml:trace contextRef="#ctx0" brushRef="#br0">284.000 327.000 24575,'-3.000'63.000'0,"1.000"-43.000"0,1.000-1.000 0,1.000 1.000 0,0.000 0.000 0,1.000 0.000 0,2.000-1.000 0,7.000 34.000 0,-8.000-49.000 0,0.000 0.000 0,0.000 0.000 0,1.000-1.000 0,-1.000 1.000 0,1.000-1.000 0,-1.000 0.000 0,1.000 1.000 0,0.000-1.000 0,1.000-1.000 0,-1.000 1.000 0,0.000 0.000 0,1.000-1.000 0,-1.000 1.000 0,1.000-1.000 0,0.000 0.000 0,0.000-1.000 0,0.000 1.000 0,0.000 0.000 0,0.000-1.000 0,0.000 0.000 0,0.000 0.000 0,1.000 0.000 0,-1.000-1.000 0,7.000 1.000 0,-7.000-1.000 0,1.000 0.000 0,-1.000 0.000 0,0.000 0.000 0,0.000 0.000 0,0.000-1.000 0,1.000 0.000 0,-1.000 0.000 0,0.000 0.000 0,0.000 0.000 0,0.000-1.000 0,0.000 1.000 0,-1.000-1.000 0,1.000 0.000 0,0.000 0.000 0,-1.000 0.000 0,1.000-1.000 0,-1.000 1.000 0,0.000-1.000 0,0.000 0.000 0,0.000 0.000 0,0.000 0.000 0,0.000 0.000 0,-1.000-1.000 0,5.000-6.000 0,-4.000 3.000 0,0.000-1.000 0,0.000 1.000 0,0.000-1.000 0,-1.000 0.000 0,-1.000 0.000 0,1.000 1.000 0,-1.000-1.000 0,-1.000 0.000 0,1.000 0.000 0,-1.000 0.000 0,-1.000 0.000 0,1.000 0.000 0,-1.000 0.000 0,-1.000 0.000 0,1.000 0.000 0,-2.000 0.000 0,-3.000-11.000 0,3.000 13.000 0,0.000 0.000 0,-1.000 0.000 0,0.000 0.000 0,0.000 1.000 0,0.000 0.000 0,0.000-1.000 0,-1.000 2.000 0,0.000-1.000 0,0.000 0.000 0,0.000 1.000 0,0.000 0.000 0,-1.000 0.000 0,1.000 0.000 0,-1.000 1.000 0,0.000 0.000 0,-1.000 0.000 0,1.000 1.000 0,0.000-1.000 0,-1.000 1.000 0,1.000 1.000 0,-8.000-2.000 0,-18.000-1.000 0,0.000 1.000 0,0.000 2.000 0,-1.000 1.000 0,-38.000 5.000 0,64.000-4.000 0,1.000 0.000 0,0.000 1.000 0,0.000 0.000 0,0.000 0.000 0,0.000 0.000 0,0.000 1.000 0,0.000 0.000 0,0.000 0.000 0,1.000 0.000 0,0.000 1.000 0,-1.000 0.000 0,1.000 0.000 0,-6.000 7.000 0,3.000-3.000 0,1.000 1.000 0,0.000 0.000 0,1.000 0.000 0,0.000 0.000 0,0.000 1.000 0,1.000 0.000 0,-7.000 18.000 0,9.000-19.000 0,-1.000 1.000 0,1.000 0.000 0,1.000 0.000 0,0.000 0.000 0,0.000 0.000 0,1.000 1.000 0,0.000-1.000 0,1.000 0.000 0,0.000 1.000 0,0.000-1.000 0,1.000 0.000 0,1.000 0.000 0,0.000 1.000 0,0.000-1.000 0,1.000 0.000 0,0.000 0.000 0,1.000-1.000 0,5.000 11.000 0,-4.000-14.000 0,0.000 0.000 0,0.000 1.000 0,1.000-2.000 0,0.000 1.000 0,0.000-1.000 0,0.000 0.000 0,1.000 0.000 0,0.000-1.000 0,0.000 0.000 0,0.000 0.000 0,0.000 0.000 0,0.000-1.000 0,1.000 0.000 0,0.000-1.000 0,-1.000 0.000 0,1.000 0.000 0,14.000 1.000 0,6.000 0.000 0,1.000-1.000 0,-1.000-2.000 0,51.000-6.000 0,-72.000 5.000 0,1.000-1.000 0,-1.000 1.000 0,1.000-1.000 0,-1.000 0.000 0,0.000-1.000 0,1.000 0.000 0,-1.000 0.000 0,-1.000-1.000 0,1.000 0.000 0,0.000 0.000 0,-1.000 0.000 0,0.000-1.000 0,0.000 0.000 0,0.000 0.000 0,-1.000 0.000 0,0.000-1.000 0,0.000 0.000 0,0.000 0.000 0,-1.000 0.000 0,1.000-1.000 0,-1.000 0.000 0,-1.000 0.000 0,0.000 1.000 0,0.000-2.000 0,0.000 1.000 0,-1.000 0.000 0,2.000-9.000 0,2.000-10.000 0,-1.000 0.000 0,-2.000-1.000 0,-1.000 0.000 0,0.000 1.000 0,-2.000-1.000 0,-6.000-43.000 0,2.000 48.000 0,0.000 0.000 0,-2.000 0.000 0,0.000 0.000 0,-2.000 1.000 0,0.000 0.000 0,-2.000 0.000 0,0.000 1.000 0,-1.000 0.000 0,-1.000 1.000 0,-1.000 0.000 0,0.000 1.000 0,-2.000 1.000 0,0.000 0.000 0,-1.000 1.000 0,-31.000-26.000 0,40.000 38.000-68,1.000 1.000 0,-1.000-1.000-1,0.000 1.000 1,0.000 0.000 0,0.000 1.000 0,0.000 0.000-1,-1.000 0.000 1,1.000 0.000 0,0.000 1.000 0,-1.000 0.000-1,1.000 1.000 1,-1.000 0.000 0,1.000 0.000 0,-1.000 0.000-1,1.000 1.000 1,-1.000 0.000 0,1.000 0.000-1,0.000 1.000 1,-9.000 3.000 0,-11.000 4.000-6758</inkml:trace>
</inkml:ink>
</file>

<file path=ppt/ink/ink16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8:32"/>
    </inkml:context>
    <inkml:brush xml:id="br0">
      <inkml:brushProperty name="width" value="0.05" units="cm"/>
      <inkml:brushProperty name="height" value="0.05" units="cm"/>
      <inkml:brushProperty name="color" value="#000000"/>
    </inkml:brush>
  </inkml:definitions>
  <inkml:trace contextRef="#ctx0" brushRef="#br0">0.000 292.000 24575,'15.000'-1.000'0,"0.000"0.000"0,-1.000 0.000 0,1.000-1.000 0,-1.000-1.000 0,0.000-1.000 0,0.000 0.000 0,0.000-1.000 0,16.000-8.000 0,6.000-5.000 0,53.000-39.000 0,-14.000 8.000 0,-47.000 33.000 0,1.000 2.000 0,0.000 0.000 0,1.000 2.000 0,0.000 2.000 0,55.000-13.000 0,-21.000 8.000 0,-34.000 7.000 0,-1.000 2.000 0,52.000-5.000 0,39.000 6.000 0,128.000 12.000 0,-234.000-6.000 0,0.000 2.000 0,-1.000 0.000 0,1.000 1.000 0,-1.000 0.000 0,0.000 1.000 0,0.000 0.000 0,0.000 1.000 0,0.000 1.000 0,20.000 15.000 0,4.000 6.000 0,54.000 54.000 0,-36.000-31.000 0,59.000 68.000 116,2.000 2.000-1597,-96.000-105.000-5345</inkml:trace>
</inkml:ink>
</file>

<file path=ppt/ink/ink16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28:33"/>
    </inkml:context>
    <inkml:brush xml:id="br0">
      <inkml:brushProperty name="width" value="0.05" units="cm"/>
      <inkml:brushProperty name="height" value="0.05" units="cm"/>
      <inkml:brushProperty name="color" value="#000000"/>
    </inkml:brush>
  </inkml:definitions>
  <inkml:trace contextRef="#ctx0" brushRef="#br0">0.000 677.000 24575,'11.000'0.000'0,"17.000"-1.000"0,-1.000 2.000 0,1.000 1.000 0,0.000 0.000 0,35.000 10.000 0,1.000 7.000 0,-31.000-9.000 0,0.000-1.000 0,62.000 9.000 0,-92.000-18.000 0,1.000 0.000 0,-1.000 0.000 0,1.000 0.000 0,-1.000 0.000 0,1.000-1.000 0,-1.000 1.000 0,1.000-1.000 0,-1.000 0.000 0,1.000 0.000 0,-1.000 0.000 0,0.000-1.000 0,0.000 1.000 0,0.000-1.000 0,0.000 1.000 0,0.000-1.000 0,0.000 0.000 0,5.000-5.000 0,-3.000 2.000 0,-1.000 0.000 0,0.000 0.000 0,0.000-1.000 0,0.000 0.000 0,-1.000 1.000 0,0.000-1.000 0,0.000 0.000 0,4.000-13.000 0,0.000-5.000 0,-2.000 0.000 0,-1.000-1.000 0,0.000 1.000 0,-1.000-27.000 0,17.000-115.000 0,-3.000 39.000 0,-15.000 52.000 32,-2.000 53.000-381,0.000 1.000 0,2.000-1.000-1,6.000-34.000 1,1.000 30.000-6477</inkml:trace>
</inkml:ink>
</file>

<file path=ppt/ink/ink16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0:23"/>
    </inkml:context>
    <inkml:brush xml:id="br0">
      <inkml:brushProperty name="width" value="0.05" units="cm"/>
      <inkml:brushProperty name="height" value="0.05" units="cm"/>
      <inkml:brushProperty name="color" value="#000000"/>
    </inkml:brush>
  </inkml:definitions>
  <inkml:trace contextRef="#ctx0" brushRef="#br0">0.000 1.000 24575</inkml:trace>
</inkml:ink>
</file>

<file path=ppt/ink/ink1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43"/>
    </inkml:context>
    <inkml:brush xml:id="br0">
      <inkml:brushProperty name="width" value="0.05" units="cm"/>
      <inkml:brushProperty name="height" value="0.05" units="cm"/>
      <inkml:brushProperty name="color" value="#333333"/>
    </inkml:brush>
  </inkml:definitions>
  <inkml:trace contextRef="#ctx0" brushRef="#br0">0.000 2.000 24575,'105.000'-1.000'0,"117.000"4.000"0,-208.000-1.000 7,1.000 0.000-1,-1.000 2.000 0,0.000 0.000 1,0.000 0.000-1,0.000 2.000 0,0.000 0.000 1,-1.000 0.000-1,0.000 1.000 1,0.000 1.000-1,-1.000 0.000 0,0.000 0.000 1,0.000 1.000-1,-1.000 1.000 0,0.000 0.000 1,-1.000 1.000-1,15.000 19.000 1,8.000 15.000-292,-2.000 1.000 0,-3.000 2.000 0,24.000 52.000 1,-41.000-79.000-51,0.000 2.000-6491</inkml:trace>
</inkml:ink>
</file>

<file path=ppt/ink/ink17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0:31"/>
    </inkml:context>
    <inkml:brush xml:id="br0">
      <inkml:brushProperty name="width" value="0.05" units="cm"/>
      <inkml:brushProperty name="height" value="0.05" units="cm"/>
      <inkml:brushProperty name="color" value="#000000"/>
    </inkml:brush>
  </inkml:definitions>
  <inkml:trace contextRef="#ctx0" brushRef="#br0">0.000 7.000 24575,'0.000'-7.000'0</inkml:trace>
</inkml:ink>
</file>

<file path=ppt/ink/ink17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1:48"/>
    </inkml:context>
    <inkml:brush xml:id="br0">
      <inkml:brushProperty name="width" value="0.05" units="cm"/>
      <inkml:brushProperty name="height" value="0.05" units="cm"/>
      <inkml:brushProperty name="color" value="#000000"/>
    </inkml:brush>
  </inkml:definitions>
  <inkml:trace contextRef="#ctx0" brushRef="#br0">1.000 1065.000 24575,'25.000'1.000'0,"1.000"2.000"0,-1.000 1.000 0,30.000 8.000 0,-26.000-5.000 0,56.000 5.000 0,249.000-9.000 0,-173.000-5.000 0,-134.000-1.000 0,1.000-1.000 0,-1.000-1.000 0,0.000-1.000 0,0.000-1.000 0,0.000-2.000 0,-1.000-1.000 0,38.000-20.000 0,-36.000 17.000 0,-9.000 4.000 0,0.000-2.000 0,-1.000 0.000 0,-1.000-1.000 0,0.000 0.000 0,26.000-26.000 0,-16.000 10.000 0,-1.000 0.000 0,28.000-41.000 0,-46.000 55.000 0,0.000 0.000 0,-1.000-1.000 0,-1.000 1.000 0,-1.000-2.000 0,0.000 1.000 0,-1.000 0.000 0,0.000-1.000 0,-1.000 0.000 0,-1.000 0.000 0,0.000-22.000 0,13.000-67.000 0,-4.000 44.000 0,-3.000 0.000 0,-3.000-1.000 0,-6.000-123.000 0,0.000 88.000 0,1.000 96.000 0,0.000-1.000 0,1.000 0.000 0,-1.000 0.000 0,0.000 1.000 0,0.000-1.000 0,0.000 0.000 0,0.000 0.000 0,-1.000 1.000 0,1.000-1.000 0,0.000 0.000 0,-1.000 0.000 0,1.000 1.000 0,-1.000-1.000 0,0.000 0.000 0,1.000 1.000 0,-1.000-1.000 0,0.000 1.000 0,0.000-1.000 0,0.000 1.000 0,0.000-1.000 0,0.000 1.000 0,-3.000-3.000 0,2.000 4.000 0,0.000 1.000 0,0.000-1.000 0,0.000 0.000 0,0.000 1.000 0,1.000-1.000 0,-1.000 1.000 0,0.000-1.000 0,0.000 1.000 0,0.000 0.000 0,0.000 0.000 0,1.000 0.000 0,-1.000 0.000 0,0.000 0.000 0,1.000 0.000 0,-1.000 0.000 0,1.000 1.000 0,0.000-1.000 0,-1.000 0.000 0,1.000 1.000 0,-1.000 1.000 0,-18.000 19.000 0,2.000 1.000 0,1.000 1.000 0,0.000 1.000 0,2.000 0.000 0,1.000 1.000 0,-16.000 41.000 0,28.000-61.000 0,0.000 0.000 0,0.000-1.000 0,0.000 1.000 0,1.000 0.000 0,0.000 0.000 0,0.000 9.000 0,1.000-14.000 0,0.000 0.000 0,0.000 0.000 0,0.000 0.000 0,0.000 0.000 0,0.000 0.000 0,0.000 0.000 0,0.000 0.000 0,1.000 0.000 0,-1.000-1.000 0,0.000 1.000 0,0.000 0.000 0,1.000 0.000 0,-1.000 0.000 0,1.000 0.000 0,-1.000-1.000 0,1.000 1.000 0,-1.000 0.000 0,1.000-1.000 0,-1.000 1.000 0,2.000 1.000 0,-1.000-2.000 0,0.000 0.000 0,0.000 1.000 0,0.000-1.000 0,1.000 0.000 0,-1.000 0.000 0,0.000 0.000 0,0.000 0.000 0,0.000 0.000 0,0.000 0.000 0,0.000 0.000 0,1.000 0.000 0,-1.000-1.000 0,0.000 1.000 0,0.000 0.000 0,0.000-1.000 0,0.000 1.000 0,0.000-1.000 0,0.000 1.000 0,0.000-1.000 0,0.000 1.000 0,1.000-2.000 0,18.000-10.000-1365,0.000-1.000-5461</inkml:trace>
</inkml:ink>
</file>

<file path=ppt/ink/ink17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1:49"/>
    </inkml:context>
    <inkml:brush xml:id="br0">
      <inkml:brushProperty name="width" value="0.05" units="cm"/>
      <inkml:brushProperty name="height" value="0.05" units="cm"/>
      <inkml:brushProperty name="color" value="#000000"/>
    </inkml:brush>
  </inkml:definitions>
  <inkml:trace contextRef="#ctx0" brushRef="#br0">0.000 1.000 24575,'0.000'7.000'0,"7.000"2.000"0,2.000 7.000 0,7.000 1.000 0,7.000-4.000 0,8.000 5.000 0,4.000-2.000 0,4.000-3.000 0,2.000-4.000 0,1.000 3.000 0,0.000 7.000 0,0.000 0.000 0,1.000 4.000 0,-2.000-2.000 0,-6.000-5.000-8191</inkml:trace>
</inkml:ink>
</file>

<file path=ppt/ink/ink17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2:18"/>
    </inkml:context>
    <inkml:brush xml:id="br0">
      <inkml:brushProperty name="width" value="0.05" units="cm"/>
      <inkml:brushProperty name="height" value="0.05" units="cm"/>
      <inkml:brushProperty name="color" value="#000000"/>
    </inkml:brush>
  </inkml:definitions>
  <inkml:trace contextRef="#ctx0" brushRef="#br0">195.000 0.000 24575,'-11.000'1.000'0,"-1.000"1.000"0,1.000 0.000 0,-1.000 0.000 0,1.000 1.000 0,0.000 0.000 0,0.000 1.000 0,-15.000 8.000 0,19.000-9.000 0,0.000 0.000 0,1.000 0.000 0,0.000 1.000 0,-1.000 0.000 0,2.000 0.000 0,-1.000 1.000 0,0.000 0.000 0,1.000 0.000 0,0.000 0.000 0,0.000 1.000 0,0.000-1.000 0,-6.000 11.000 0,10.000-13.000 0,0.000-1.000 0,0.000 1.000 0,0.000-1.000 0,0.000 1.000 0,0.000-1.000 0,0.000 1.000 0,1.000-1.000 0,-1.000 1.000 0,1.000 0.000 0,0.000-1.000 0,0.000 1.000 0,0.000 0.000 0,0.000 0.000 0,0.000-1.000 0,0.000 1.000 0,1.000 0.000 0,0.000-1.000 0,-1.000 1.000 0,1.000-1.000 0,0.000 1.000 0,0.000-1.000 0,2.000 4.000 0,-1.000-3.000 0,1.000 0.000 0,0.000 0.000 0,0.000 0.000 0,0.000-1.000 0,0.000 1.000 0,1.000-1.000 0,-1.000 1.000 0,1.000-1.000 0,-1.000 0.000 0,1.000 0.000 0,0.000-1.000 0,7.000 3.000 0,8.000 1.000 0,1.000-1.000 0,-1.000-1.000 0,1.000 0.000 0,33.000-1.000 0,11.000-8.000 0,-62.000 6.000 0,1.000-1.000 0,0.000 0.000 0,-1.000 0.000 0,1.000 0.000 0,-1.000 0.000 0,1.000 0.000 0,-1.000 0.000 0,0.000-1.000 0,4.000-2.000 0,-5.000 3.000 0,0.000 1.000 0,-1.000-1.000 0,1.000 0.000 0,-1.000 0.000 0,1.000 1.000 0,-1.000-1.000 0,1.000 0.000 0,-1.000 0.000 0,1.000 0.000 0,-1.000 0.000 0,0.000 1.000 0,0.000-1.000 0,1.000 0.000 0,-1.000 0.000 0,0.000 0.000 0,0.000 0.000 0,0.000 0.000 0,0.000 0.000 0,0.000 0.000 0,0.000 0.000 0,0.000 0.000 0,0.000 0.000 0,0.000 1.000 0,-1.000-1.000 0,1.000 0.000 0,0.000 0.000 0,-1.000-1.000 0,-1.000-1.000-85,0.000 1.000 0,0.000-1.000-1,0.000 1.000 1,0.000 0.000 0,0.000 0.000-1,0.000 0.000 1,0.000 0.000 0,-1.000 1.000-1,1.000-1.000 1,-1.000 0.000 0,1.000 1.000-1,-1.000 0.000 1,0.000 0.000 0,1.000-1.000-1,-5.000 0.000 1,-23.000-7.000-6741</inkml:trace>
</inkml:ink>
</file>

<file path=ppt/ink/ink17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2:20"/>
    </inkml:context>
    <inkml:brush xml:id="br0">
      <inkml:brushProperty name="width" value="0.05" units="cm"/>
      <inkml:brushProperty name="height" value="0.05" units="cm"/>
      <inkml:brushProperty name="color" value="#000000"/>
    </inkml:brush>
  </inkml:definitions>
  <inkml:trace contextRef="#ctx0" brushRef="#br0">0.000 0.000 24575,'0.000'7.000'0,"7.000"2.000"0,2.000 7.000 0,7.000 7.000 0,0.000 7.000 0,5.000-1.000 0,-1.000 0.000 0,2.000 4.000 0,5.000-5.000 0,5.000-14.000 0,-3.000-16.000 0,0.000-15.000 0,-5.000-11.000 0,1.000-2.000 0,-4.000-1.000 0,-5.000-4.000 0,1.000 5.000 0,-2.000 7.000-8191</inkml:trace>
</inkml:ink>
</file>

<file path=ppt/ink/ink17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18"/>
    </inkml:context>
    <inkml:brush xml:id="br0">
      <inkml:brushProperty name="width" value="0.05" units="cm"/>
      <inkml:brushProperty name="height" value="0.05" units="cm"/>
      <inkml:brushProperty name="color" value="#000000"/>
    </inkml:brush>
  </inkml:definitions>
  <inkml:trace contextRef="#ctx0" brushRef="#br0">210.000 293.000 24575,'1.000'7.000'0,"0.000"1.000"0,0.000-1.000 0,0.000 0.000 0,1.000 0.000 0,0.000 0.000 0,0.000 0.000 0,1.000 0.000 0,0.000-1.000 0,0.000 1.000 0,1.000-1.000 0,-1.000 0.000 0,1.000 0.000 0,1.000 0.000 0,-1.000 0.000 0,1.000-1.000 0,0.000 1.000 0,8.000 5.000 0,-13.000-10.000 0,1.000-1.000 0,-1.000 0.000 0,1.000 0.000 0,-1.000 0.000 0,1.000 0.000 0,-1.000 1.000 0,1.000-1.000 0,-1.000 0.000 0,1.000 0.000 0,-1.000 0.000 0,1.000 0.000 0,-1.000 0.000 0,1.000 0.000 0,-1.000-1.000 0,1.000 1.000 0,-1.000 0.000 0,1.000 0.000 0,-1.000 0.000 0,1.000 0.000 0,-1.000 0.000 0,0.000-1.000 0,1.000 1.000 0,-1.000 0.000 0,1.000 0.000 0,-1.000-1.000 0,0.000 1.000 0,1.000 0.000 0,-1.000-1.000 0,1.000 1.000 0,-1.000 0.000 0,0.000-1.000 0,0.000 1.000 0,1.000-1.000 0,-1.000 1.000 0,0.000 0.000 0,0.000-1.000 0,1.000 1.000 0,-1.000-1.000 0,0.000 1.000 0,0.000-1.000 0,0.000 1.000 0,0.000-1.000 0,0.000 1.000 0,0.000-1.000 0,0.000 0.000 0,5.000-26.000 0,-5.000 25.000 0,1.000-47.000 0,-1.000 35.000 0,0.000 0.000 0,1.000 0.000 0,0.000-1.000 0,1.000 1.000 0,4.000-14.000 0,-5.000 25.000 0,0.000 0.000 0,0.000-1.000 0,1.000 1.000 0,-1.000 0.000 0,1.000 0.000 0,0.000 0.000 0,-1.000 0.000 0,2.000 1.000 0,-1.000-1.000 0,0.000 1.000 0,0.000-1.000 0,1.000 1.000 0,-1.000-1.000 0,1.000 1.000 0,0.000 0.000 0,0.000 0.000 0,0.000 1.000 0,0.000-1.000 0,0.000 1.000 0,0.000-1.000 0,0.000 1.000 0,0.000 0.000 0,1.000 0.000 0,-1.000 0.000 0,7.000 0.000 0,-8.000 0.000 0,1.000 1.000 0,-1.000-1.000 0,1.000 1.000 0,0.000 0.000 0,-1.000 0.000 0,1.000 0.000 0,0.000 1.000 0,-1.000-1.000 0,1.000 1.000 0,-1.000-1.000 0,1.000 1.000 0,0.000 0.000 0,-1.000 0.000 0,0.000 0.000 0,1.000 0.000 0,-1.000 0.000 0,0.000 1.000 0,1.000-1.000 0,-1.000 1.000 0,0.000-1.000 0,0.000 1.000 0,0.000 0.000 0,0.000 0.000 0,-1.000 0.000 0,1.000 0.000 0,0.000 0.000 0,-1.000 0.000 0,1.000 0.000 0,-1.000 1.000 0,0.000-1.000 0,0.000 0.000 0,0.000 1.000 0,0.000-1.000 0,0.000 1.000 0,-1.000 0.000 0,1.000-1.000 0,0.000 5.000 0,0.000-1.000 0,-1.000 0.000 0,0.000-1.000 0,0.000 1.000 0,0.000 0.000 0,-1.000-1.000 0,1.000 1.000 0,-1.000 0.000 0,-1.000-1.000 0,1.000 1.000 0,-1.000-1.000 0,0.000 0.000 0,0.000 1.000 0,0.000-1.000 0,-1.000 0.000 0,0.000 0.000 0,-7.000 9.000 0,6.000-9.000 0,-1.000-1.000 0,-1.000 1.000 0,1.000-1.000 0,0.000 0.000 0,-1.000-1.000 0,0.000 1.000 0,0.000-1.000 0,0.000 0.000 0,-1.000-1.000 0,1.000 0.000 0,-13.000 4.000 0,-6.000-2.000 0,0.000 0.000 0,-24.000-1.000 0,25.000-2.000 0,1.000 1.000 0,-25.000 6.000 0,40.000-5.000 0,-1.000-1.000 0,1.000 0.000 0,-1.000-1.000 0,0.000 0.000 0,0.000 0.000 0,0.000-1.000 0,1.000 0.000 0,-13.000-2.000 0,18.000 1.000 0,1.000 0.000 0,-1.000 0.000 0,0.000 0.000 0,0.000-1.000 0,0.000 1.000 0,1.000-1.000 0,-1.000 0.000 0,1.000 1.000 0,-1.000-1.000 0,1.000 0.000 0,0.000-1.000 0,0.000 1.000 0,0.000 0.000 0,0.000-1.000 0,0.000 1.000 0,0.000-1.000 0,1.000 1.000 0,-1.000-1.000 0,1.000 0.000 0,0.000 0.000 0,0.000 0.000 0,0.000 0.000 0,0.000 0.000 0,0.000 0.000 0,1.000 0.000 0,-1.000 0.000 0,1.000-3.000 0,-1.000-4.000 0,0.000 0.000 0,1.000 0.000 0,0.000 0.000 0,1.000 0.000 0,0.000 0.000 0,0.000 1.000 0,1.000-1.000 0,0.000 0.000 0,1.000 1.000 0,0.000-1.000 0,1.000 1.000 0,0.000 0.000 0,0.000 0.000 0,1.000 0.000 0,0.000 1.000 0,0.000-1.000 0,9.000-8.000 0,0.000 0.000 0,1.000 1.000 0,1.000 0.000 0,0.000 1.000 0,1.000 1.000 0,0.000 0.000 0,34.000-19.000 0,-40.000 27.000 0,1.000 1.000 0,0.000 1.000 0,0.000-1.000 0,0.000 2.000 0,0.000 0.000 0,1.000 0.000 0,-1.000 1.000 0,19.000-1.000 0,110.000 5.000 0,-71.000 2.000 0,-16.000-6.000 0,-38.000 1.000 0,0.000 0.000 0,0.000 1.000 0,1.000 0.000 0,-1.000 2.000 0,0.000 0.000 0,31.000 8.000 0,-45.000-10.000 0,1.000 1.000 0,0.000 0.000 0,0.000 0.000 0,-1.000 1.000 0,1.000-1.000 0,-1.000 1.000 0,1.000-1.000 0,-1.000 1.000 0,0.000 0.000 0,1.000 0.000 0,-1.000 0.000 0,0.000 0.000 0,0.000 0.000 0,0.000 0.000 0,-1.000 1.000 0,1.000-1.000 0,0.000 0.000 0,-1.000 1.000 0,0.000 0.000 0,1.000-1.000 0,-1.000 1.000 0,0.000 0.000 0,-1.000 0.000 0,1.000-1.000 0,0.000 1.000 0,-1.000 0.000 0,1.000 0.000 0,-1.000 0.000 0,0.000 0.000 0,0.000 0.000 0,0.000 0.000 0,-1.000 0.000 0,1.000 0.000 0,-1.000-1.000 0,1.000 1.000 0,-1.000 0.000 0,-2.000 4.000 0,0.000 2.000 0,-2.000 0.000 0,1.000 0.000 0,-1.000 0.000 0,0.000-1.000 0,-1.000 1.000 0,0.000-1.000 0,-1.000-1.000 0,1.000 1.000 0,-13.000 9.000 0,0.000-3.000 10,0.000-1.000 1,-1.000-2.000-1,-1.000 0.000 0,1.000-1.000 0,-2.000-1.000 0,1.000 0.000 1,-32.000 6.000-1,-51.000 22.000-1457,69.000-21.000-5379</inkml:trace>
</inkml:ink>
</file>

<file path=ppt/ink/ink17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21"/>
    </inkml:context>
    <inkml:brush xml:id="br0">
      <inkml:brushProperty name="width" value="0.05" units="cm"/>
      <inkml:brushProperty name="height" value="0.05" units="cm"/>
      <inkml:brushProperty name="color" value="#000000"/>
    </inkml:brush>
  </inkml:definitions>
  <inkml:trace contextRef="#ctx0" brushRef="#br0">0.000 2.000 24575,'164.000'-2.000'0,"184.000"5.000"0,-180.000 17.000 0,59.000 1.000 0,916.000-22.000-1365,-1108.000 1.000-5461</inkml:trace>
</inkml:ink>
</file>

<file path=ppt/ink/ink17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4"/>
    </inkml:context>
    <inkml:brush xml:id="br0">
      <inkml:brushProperty name="width" value="0.05" units="cm"/>
      <inkml:brushProperty name="height" value="0.05" units="cm"/>
      <inkml:brushProperty name="color" value="#000000"/>
    </inkml:brush>
  </inkml:definitions>
  <inkml:trace contextRef="#ctx0" brushRef="#br0">1.000 0.000 24575,'0.000'7.000'0,"0.000"9.000"0,6.000 2.000 0,3.000 5.000 0,0.000 5.000 0,-2.000 5.000 0,-2.000 4.000 0,-2.000 3.000 0,6.000-6.000 0,0.000-1.000 0,0.000 0.000 0,-2.000 2.000 0,-3.000 2.000 0,6.000-6.000 0,1.000-7.000-8191</inkml:trace>
</inkml:ink>
</file>

<file path=ppt/ink/ink17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5"/>
    </inkml:context>
    <inkml:brush xml:id="br0">
      <inkml:brushProperty name="width" value="0.05" units="cm"/>
      <inkml:brushProperty name="height" value="0.05" units="cm"/>
      <inkml:brushProperty name="color" value="#000000"/>
    </inkml:brush>
  </inkml:definitions>
  <inkml:trace contextRef="#ctx0" brushRef="#br0">1.000 0.000 24575,'0.000'7.000'0,"0.000"9.000"0,0.000 9.000 0,0.000 8.000 0,0.000 4.000 0,0.000 3.000 0,0.000 2.000 0,0.000 1.000 0,0.000 0.000 0,0.000-1.000 0,0.000 0.000 0,0.000 0.000 0,0.000-1.000 0,0.000-7.000-8191</inkml:trace>
</inkml:ink>
</file>

<file path=ppt/ink/ink17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5"/>
    </inkml:context>
    <inkml:brush xml:id="br0">
      <inkml:brushProperty name="width" value="0.05" units="cm"/>
      <inkml:brushProperty name="height" value="0.05" units="cm"/>
      <inkml:brushProperty name="color" value="#000000"/>
    </inkml:brush>
  </inkml:definitions>
  <inkml:trace contextRef="#ctx0" brushRef="#br0">1.000 0.000 24575,'0.000'7.000'0,"0.000"9.000"0,0.000 9.000 0,0.000 7.000 0,0.000 5.000 0,0.000 3.000 0,0.000 2.000 0,0.000 1.000 0,0.000 0.000 0,0.000-1.000 0,0.000 1.000 0,0.000-2.000 0,0.000 1.000 0,0.000-8.000-8191</inkml:trace>
</inkml:ink>
</file>

<file path=ppt/ink/ink1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44"/>
    </inkml:context>
    <inkml:brush xml:id="br0">
      <inkml:brushProperty name="width" value="0.05" units="cm"/>
      <inkml:brushProperty name="height" value="0.05" units="cm"/>
      <inkml:brushProperty name="color" value="#333333"/>
    </inkml:brush>
  </inkml:definitions>
  <inkml:trace contextRef="#ctx0" brushRef="#br0">0.000 280.000 24575,'105.000'1.000'0,"118.000"-4.000"0,-215.000 3.000 0,-1.000-1.000 0,1.000 0.000 0,-1.000 0.000 0,1.000-1.000 0,-1.000 0.000 0,0.000-1.000 0,0.000 1.000 0,0.000-1.000 0,0.000-1.000 0,-1.000 1.000 0,1.000-1.000 0,-1.000 0.000 0,0.000-1.000 0,0.000 1.000 0,0.000-1.000 0,-1.000 0.000 0,8.000-10.000 0,-7.000 7.000 0,-1.000-1.000 0,0.000 1.000 0,-1.000-1.000 0,1.000-1.000 0,-2.000 1.000 0,1.000-1.000 0,-1.000 1.000 0,-1.000-1.000 0,0.000 0.000 0,0.000 0.000 0,-1.000 0.000 0,0.000-16.000 0,-1.000-14.000-1365,-1.000 5.000-5461</inkml:trace>
</inkml:ink>
</file>

<file path=ppt/ink/ink18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6"/>
    </inkml:context>
    <inkml:brush xml:id="br0">
      <inkml:brushProperty name="width" value="0.05" units="cm"/>
      <inkml:brushProperty name="height" value="0.05" units="cm"/>
      <inkml:brushProperty name="color" value="#000000"/>
    </inkml:brush>
  </inkml:definitions>
  <inkml:trace contextRef="#ctx0" brushRef="#br0">0.000 0.000 24575,'0.000'7.000'0,"0.000"9.000"0,0.000 9.000 0,0.000 7.000 0,0.000 5.000 0,0.000 4.000 0,0.000 1.000 0,0.000 0.000 0,0.000 1.000 0,0.000-7.000-8191</inkml:trace>
</inkml:ink>
</file>

<file path=ppt/ink/ink18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6"/>
    </inkml:context>
    <inkml:brush xml:id="br0">
      <inkml:brushProperty name="width" value="0.05" units="cm"/>
      <inkml:brushProperty name="height" value="0.05" units="cm"/>
      <inkml:brushProperty name="color" value="#000000"/>
    </inkml:brush>
  </inkml:definitions>
  <inkml:trace contextRef="#ctx0" brushRef="#br0">0.000 1.000 24575,'0.000'7.000'0,"0.000"9.000"0,0.000 9.000 0,0.000 7.000 0,0.000 5.000 0,0.000 3.000 0,0.000 2.000 0,0.000 1.000 0,0.000 0.000 0,0.000-1.000 0,0.000 0.000 0,0.000-7.000-8191</inkml:trace>
</inkml:ink>
</file>

<file path=ppt/ink/ink18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7"/>
    </inkml:context>
    <inkml:brush xml:id="br0">
      <inkml:brushProperty name="width" value="0.05" units="cm"/>
      <inkml:brushProperty name="height" value="0.05" units="cm"/>
      <inkml:brushProperty name="color" value="#000000"/>
    </inkml:brush>
  </inkml:definitions>
  <inkml:trace contextRef="#ctx0" brushRef="#br0">0.000 0.000 24575,'0.000'7.000'0,"0.000"10.000"0,0.000 8.000 0,0.000 7.000 0,0.000 5.000 0,0.000-3.000-8191</inkml:trace>
</inkml:ink>
</file>

<file path=ppt/ink/ink18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37"/>
    </inkml:context>
    <inkml:brush xml:id="br0">
      <inkml:brushProperty name="width" value="0.05" units="cm"/>
      <inkml:brushProperty name="height" value="0.05" units="cm"/>
      <inkml:brushProperty name="color" value="#000000"/>
    </inkml:brush>
  </inkml:definitions>
  <inkml:trace contextRef="#ctx0" brushRef="#br0">0.000 1.000 24575,'0.000'7.000'0,"0.000"9.000"0,0.000 9.000 0,0.000 8.000 0,0.000 4.000 0,0.000-3.000-8191</inkml:trace>
</inkml:ink>
</file>

<file path=ppt/ink/ink18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47"/>
    </inkml:context>
    <inkml:brush xml:id="br0">
      <inkml:brushProperty name="width" value="0.05" units="cm"/>
      <inkml:brushProperty name="height" value="0.05" units="cm"/>
      <inkml:brushProperty name="color" value="#000000"/>
    </inkml:brush>
  </inkml:definitions>
  <inkml:trace contextRef="#ctx0" brushRef="#br0">0.000 0.000 24575,'7.000'0.000'0,"9.000"0.000"0,9.000 0.000 0,7.000 0.000 0,5.000 0.000 0,4.000 0.000 0,1.000 0.000 0,0.000 0.000 0,-6.000 0.000-8191</inkml:trace>
</inkml:ink>
</file>

<file path=ppt/ink/ink18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47"/>
    </inkml:context>
    <inkml:brush xml:id="br0">
      <inkml:brushProperty name="width" value="0.05" units="cm"/>
      <inkml:brushProperty name="height" value="0.05" units="cm"/>
      <inkml:brushProperty name="color" value="#000000"/>
    </inkml:brush>
  </inkml:definitions>
  <inkml:trace contextRef="#ctx0" brushRef="#br0">1.000 0.000 24575,'0.000'2.000'0,"1.000"0.000"0,0.000 0.000 0,-1.000 0.000 0,1.000-1.000 0,0.000 1.000 0,0.000 0.000 0,0.000-1.000 0,1.000 1.000 0,-1.000-1.000 0,0.000 1.000 0,1.000-1.000 0,-1.000 1.000 0,1.000-1.000 0,-1.000 0.000 0,1.000 0.000 0,0.000 0.000 0,-1.000 0.000 0,1.000 0.000 0,3.000 2.000 0,42.000 17.000 0,-42.000-18.000 0,28.000 7.000 0,-1.000-1.000 0,1.000-1.000 0,1.000-2.000 0,-1.000-2.000 0,1.000 0.000 0,52.000-5.000 0,-39.000 2.000 0,0.000 1.000 0,65.000 10.000 0,-26.000 4.000-1365,-50.000-9.000-5461</inkml:trace>
</inkml:ink>
</file>

<file path=ppt/ink/ink18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48"/>
    </inkml:context>
    <inkml:brush xml:id="br0">
      <inkml:brushProperty name="width" value="0.05" units="cm"/>
      <inkml:brushProperty name="height" value="0.05" units="cm"/>
      <inkml:brushProperty name="color" value="#000000"/>
    </inkml:brush>
  </inkml:definitions>
  <inkml:trace contextRef="#ctx0" brushRef="#br0">1.000 16.000 24575,'7.000'0.000'0,"9.000"0.000"0,10.000 0.000 0,6.000 0.000 0,5.000 0.000 0,4.000 0.000 0,1.000 0.000 0,0.000 0.000 0,1.000 0.000 0,-1.000 0.000 0,0.000 0.000 0,0.000 0.000 0,-7.000-6.000 0,-10.000-4.000-8191</inkml:trace>
</inkml:ink>
</file>

<file path=ppt/ink/ink18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48"/>
    </inkml:context>
    <inkml:brush xml:id="br0">
      <inkml:brushProperty name="width" value="0.05" units="cm"/>
      <inkml:brushProperty name="height" value="0.05" units="cm"/>
      <inkml:brushProperty name="color" value="#000000"/>
    </inkml:brush>
  </inkml:definitions>
  <inkml:trace contextRef="#ctx0" brushRef="#br0">0.000 0.000 24575,'7.000'0.000'0,"10.000"0.000"0,8.000 0.000 0,7.000 0.000 0,5.000 0.000 0,4.000 0.000 0,0.000 0.000 0,2.000 0.000 0,-7.000 0.000-8191</inkml:trace>
</inkml:ink>
</file>

<file path=ppt/ink/ink18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49"/>
    </inkml:context>
    <inkml:brush xml:id="br0">
      <inkml:brushProperty name="width" value="0.05" units="cm"/>
      <inkml:brushProperty name="height" value="0.05" units="cm"/>
      <inkml:brushProperty name="color" value="#000000"/>
    </inkml:brush>
  </inkml:definitions>
  <inkml:trace contextRef="#ctx0" brushRef="#br0">1.000 0.000 24575,'7.000'0.000'0,"9.000"0.000"0,9.000 0.000 0,8.000 0.000 0,4.000 0.000 0,3.000 0.000 0,2.000 0.000 0,1.000 0.000 0,0.000 0.000 0,-1.000 0.000 0,0.000 0.000 0,0.000 0.000 0,-1.000 0.000 0,-7.000 0.000-8191</inkml:trace>
</inkml:ink>
</file>

<file path=ppt/ink/ink18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3:50"/>
    </inkml:context>
    <inkml:brush xml:id="br0">
      <inkml:brushProperty name="width" value="0.05" units="cm"/>
      <inkml:brushProperty name="height" value="0.05" units="cm"/>
      <inkml:brushProperty name="color" value="#000000"/>
    </inkml:brush>
  </inkml:definitions>
  <inkml:trace contextRef="#ctx0" brushRef="#br0">1.000 1.000 24575,'7.000'0.000'0,"9.000"0.000"0,10.000 0.000 0,-1.000 0.000-8191</inkml:trace>
</inkml:ink>
</file>

<file path=ppt/ink/ink1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36"/>
    </inkml:context>
    <inkml:brush xml:id="br0">
      <inkml:brushProperty name="width" value="0.05" units="cm"/>
      <inkml:brushProperty name="height" value="0.05" units="cm"/>
      <inkml:brushProperty name="color" value="#333333"/>
    </inkml:brush>
  </inkml:definitions>
  <inkml:trace contextRef="#ctx0" brushRef="#br0">0.000 0.000 24575,'2.000'1.000'0,"0.000"-1.000"0,0.000 1.000 0,0.000-1.000 0,0.000 1.000 0,0.000 0.000 0,0.000 0.000 0,-1.000 0.000 0,1.000 0.000 0,0.000 0.000 0,-1.000 0.000 0,1.000 1.000 0,0.000-1.000 0,-1.000 1.000 0,0.000-1.000 0,1.000 1.000 0,1.000 1.000 0,23.000 35.000 0,-15.000-21.000 0,7.000 8.000 0,-2.000 1.000 0,14.000 33.000 0,-16.000-32.000 0,0.000 0.000 0,24.000 32.000 0,-24.000-38.000 9,-1.000 0.000-1,19.000 44.000 1,-10.000-19.000-1400,-4.000-13.000-5435</inkml:trace>
</inkml:ink>
</file>

<file path=ppt/ink/ink19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02"/>
    </inkml:context>
    <inkml:brush xml:id="br0">
      <inkml:brushProperty name="width" value="0.05" units="cm"/>
      <inkml:brushProperty name="height" value="0.05" units="cm"/>
      <inkml:brushProperty name="color" value="#000000"/>
    </inkml:brush>
  </inkml:definitions>
  <inkml:trace contextRef="#ctx0" brushRef="#br0">1.000 1.000 24575,'0.000'3.000'0,"1.000"0.000"0,-1.000 0.000 0,1.000-1.000 0,0.000 1.000 0,0.000 0.000 0,1.000 0.000 0,-1.000-1.000 0,1.000 1.000 0,-1.000-1.000 0,1.000 1.000 0,0.000-1.000 0,-1.000 0.000 0,1.000 1.000 0,1.000-1.000 0,3.000 3.000 0,41.000 31.000 0,-35.000-28.000 0,156.000 101.000 0,-90.000-60.000 0,-67.000-43.000 0,1.000 0.000 0,0.000 0.000 0,0.000-1.000 0,1.000 0.000 0,-1.000-1.000 0,1.000-1.000 0,0.000 0.000 0,0.000 0.000 0,0.000-1.000 0,1.000-1.000 0,-1.000-1.000 0,0.000 1.000 0,0.000-2.000 0,1.000 0.000 0,-1.000-1.000 0,0.000 0.000 0,0.000-1.000 0,23.000-8.000 0,-27.000 5.000 0,1.000-1.000 0,-2.000 0.000 0,1.000 0.000 0,-1.000-1.000 0,0.000-1.000 0,0.000 1.000 0,-1.000-1.000 0,-1.000 0.000 0,1.000-1.000 0,6.000-13.000 0,26.000-33.000 0,-21.000 34.000-1365,-3.000 1.000-5461</inkml:trace>
</inkml:ink>
</file>

<file path=ppt/ink/ink19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03"/>
    </inkml:context>
    <inkml:brush xml:id="br0">
      <inkml:brushProperty name="width" value="0.05" units="cm"/>
      <inkml:brushProperty name="height" value="0.05" units="cm"/>
      <inkml:brushProperty name="color" value="#000000"/>
    </inkml:brush>
  </inkml:definitions>
  <inkml:trace contextRef="#ctx0" brushRef="#br0">1.000 98.000 24575,'3.000'0.000'0,"1.000"1.000"0,-1.000 0.000 0,1.000 0.000 0,-1.000 0.000 0,0.000 0.000 0,0.000 0.000 0,1.000 1.000 0,-1.000-1.000 0,0.000 1.000 0,0.000 0.000 0,0.000 0.000 0,-1.000 0.000 0,4.000 2.000 0,35.000 37.000 0,-29.000-28.000 0,12.000 12.000 0,2.000-1.000 0,0.000-1.000 0,37.000 24.000 0,-51.000-39.000 0,1.000-1.000 0,0.000 0.000 0,1.000-1.000 0,0.000 0.000 0,-1.000-1.000 0,2.000-1.000 0,-1.000 0.000 0,0.000-1.000 0,1.000-1.000 0,19.000 2.000 0,-13.000-3.000 0,0.000-2.000 0,0.000 0.000 0,38.000-7.000 0,-51.000 7.000 0,1.000-1.000 0,-1.000-1.000 0,0.000 0.000 0,0.000 0.000 0,0.000-1.000 0,0.000 0.000 0,0.000 0.000 0,-1.000 0.000 0,0.000-1.000 0,0.000-1.000 0,12.000-10.000 0,133.000-128.000 0,-28.000 29.000 0,-100.000 95.000 120,-23.000 19.000-175,0.000 0.000 0,0.000 1.000 0,0.000-1.000 0,0.000 1.000 0,0.000 0.000 0,0.000-1.000 0,1.000 1.000 0,-1.000 0.000 0,0.000-1.000 0,0.000 1.000 0,0.000 0.000 0,0.000 0.000 0,0.000 0.000 0,0.000 0.000 0,0.000 0.000 0,0.000 0.000 0,1.000 1.000 0,-1.000-1.000 0,0.000 0.000 0,0.000 0.000 0,0.000 1.000 0,0.000-1.000 0,0.000 1.000 0,0.000-1.000 0,0.000 1.000 0,1.000 0.000 0,9.000 10.000-6771</inkml:trace>
</inkml:ink>
</file>

<file path=ppt/ink/ink19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3"/>
    </inkml:context>
    <inkml:brush xml:id="br0">
      <inkml:brushProperty name="width" value="0.05" units="cm"/>
      <inkml:brushProperty name="height" value="0.05" units="cm"/>
      <inkml:brushProperty name="color" value="#000000"/>
    </inkml:brush>
  </inkml:definitions>
  <inkml:trace contextRef="#ctx0" brushRef="#br0">0.000 1.000 24575,'1.000'25.000'0,"2.000"-1.000"0,1.000 1.000 0,8.000 30.000 0,-6.000-26.000 0,0.000 0.000 0,1.000 30.000 0,-4.000 303.000 60,-5.000-190.000-1485,2.000-137.000-5401</inkml:trace>
</inkml:ink>
</file>

<file path=ppt/ink/ink19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4"/>
    </inkml:context>
    <inkml:brush xml:id="br0">
      <inkml:brushProperty name="width" value="0.05" units="cm"/>
      <inkml:brushProperty name="height" value="0.05" units="cm"/>
      <inkml:brushProperty name="color" value="#000000"/>
    </inkml:brush>
  </inkml:definitions>
  <inkml:trace contextRef="#ctx0" brushRef="#br0">358.000 1.000 24575,'56.000'3.000'0,"88.000"15.000"0,20.000 2.000 0,49.000 8.000 0,-131.000-14.000 0,-3.000 5.000 0,-74.000-18.000 0,0.000 1.000 0,0.000 0.000 0,0.000 0.000 0,-1.000 0.000 0,1.000 1.000 0,-1.000-1.000 0,1.000 1.000 0,-1.000 0.000 0,0.000 1.000 0,0.000-1.000 0,-1.000 1.000 0,7.000 7.000 0,-9.000-10.000 0,0.000 1.000 0,-1.000-1.000 0,1.000 0.000 0,-1.000 1.000 0,1.000-1.000 0,-1.000 1.000 0,0.000-1.000 0,1.000 1.000 0,-1.000-1.000 0,0.000 0.000 0,0.000 1.000 0,0.000-1.000 0,0.000 1.000 0,0.000-1.000 0,-1.000 1.000 0,1.000-1.000 0,0.000 1.000 0,-1.000-1.000 0,1.000 1.000 0,-1.000-1.000 0,1.000 0.000 0,-1.000 1.000 0,0.000-1.000 0,1.000 0.000 0,-1.000 0.000 0,0.000 1.000 0,0.000-1.000 0,0.000 0.000 0,0.000 0.000 0,0.000 0.000 0,0.000 0.000 0,0.000 0.000 0,0.000 0.000 0,-1.000 0.000 0,1.000-1.000 0,-2.000 2.000 0,-7.000 4.000 0,0.000 0.000 0,0.000-1.000 0,-19.000 6.000 0,18.000-7.000 0,-52.000 20.000 0,0.000-4.000 0,-2.000-2.000 0,-1.000-3.000 0,0.000-3.000 0,0.000-3.000 0,-1.000-3.000 0,-73.000-3.000 0,73.000 0.000 0,-85.000 14.000 0,-41.000 3.000 0,184.000-20.000 0,1.000 0.000 0,0.000 1.000 0,0.000 0.000 0,-16.000 5.000 0,24.000-6.000 0,-1.000 0.000 0,1.000 0.000 0,-1.000 0.000 0,1.000 0.000 0,0.000 1.000 0,-1.000-1.000 0,1.000 0.000 0,0.000 0.000 0,-1.000 0.000 0,1.000 1.000 0,0.000-1.000 0,-1.000 0.000 0,1.000 0.000 0,0.000 1.000 0,-1.000-1.000 0,1.000 0.000 0,0.000 0.000 0,0.000 1.000 0,-1.000-1.000 0,1.000 0.000 0,0.000 1.000 0,0.000-1.000 0,0.000 0.000 0,-1.000 1.000 0,1.000-1.000 0,0.000 1.000 0,0.000-1.000 0,0.000 0.000 0,0.000 1.000 0,0.000-1.000 0,0.000 1.000 0,0.000-1.000 0,0.000 0.000 0,0.000 1.000 0,0.000-1.000 0,0.000 1.000 0,0.000 0.000 0,2.000 0.000 0,-1.000 1.000 0,1.000 0.000 0,-1.000 0.000 0,1.000-1.000 0,0.000 1.000 0,0.000-1.000 0,0.000 0.000 0,0.000 1.000 0,0.000-1.000 0,0.000 0.000 0,4.000 1.000 0,20.000 7.000 0,0.000 0.000 0,1.000-2.000 0,0.000-2.000 0,0.000 0.000 0,0.000-2.000 0,0.000 0.000 0,39.000-3.000 0,-1.000 3.000 0,193.000 13.000 0,284.000 9.000 0,-459.000-26.000-1365,-49.000 1.000-5461</inkml:trace>
</inkml:ink>
</file>

<file path=ppt/ink/ink19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4"/>
    </inkml:context>
    <inkml:brush xml:id="br0">
      <inkml:brushProperty name="width" value="0.05" units="cm"/>
      <inkml:brushProperty name="height" value="0.05" units="cm"/>
      <inkml:brushProperty name="color" value="#000000"/>
    </inkml:brush>
  </inkml:definitions>
  <inkml:trace contextRef="#ctx0" brushRef="#br0">33.000 0.000 24575,'0.000'7.000'0,"0.000"9.000"0,0.000 10.000 0,0.000 6.000 0,0.000 5.000 0,0.000 4.000 0,0.000 1.000 0,0.000 0.000 0,0.000 1.000 0,0.000-1.000 0,0.000 0.000 0,0.000 0.000 0,0.000 0.000 0,-7.000-8.000 0,-2.000-3.000 0,0.000 2.000 0,2.000-7.000-8191</inkml:trace>
</inkml:ink>
</file>

<file path=ppt/ink/ink19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5"/>
    </inkml:context>
    <inkml:brush xml:id="br0">
      <inkml:brushProperty name="width" value="0.05" units="cm"/>
      <inkml:brushProperty name="height" value="0.05" units="cm"/>
      <inkml:brushProperty name="color" value="#000000"/>
    </inkml:brush>
  </inkml:definitions>
  <inkml:trace contextRef="#ctx0" brushRef="#br0">1.000 1.000 24575,'0.000'7.000'0,"0.000"9.000"0,0.000 9.000 0,0.000 7.000 0,0.000 5.000 0,0.000 4.000 0,0.000 1.000 0,0.000 0.000 0,0.000 1.000 0,0.000-1.000 0,0.000 0.000 0,0.000 0.000 0,0.000 0.000 0,0.000-1.000 0,0.000 0.000 0,0.000 0.000 0,0.000 0.000 0,0.000-7.000-8191</inkml:trace>
</inkml:ink>
</file>

<file path=ppt/ink/ink19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6"/>
    </inkml:context>
    <inkml:brush xml:id="br0">
      <inkml:brushProperty name="width" value="0.05" units="cm"/>
      <inkml:brushProperty name="height" value="0.05" units="cm"/>
      <inkml:brushProperty name="color" value="#000000"/>
    </inkml:brush>
  </inkml:definitions>
  <inkml:trace contextRef="#ctx0" brushRef="#br0">1.000 1.000 24575</inkml:trace>
</inkml:ink>
</file>

<file path=ppt/ink/ink19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6"/>
    </inkml:context>
    <inkml:brush xml:id="br0">
      <inkml:brushProperty name="width" value="0.05" units="cm"/>
      <inkml:brushProperty name="height" value="0.05" units="cm"/>
      <inkml:brushProperty name="color" value="#000000"/>
    </inkml:brush>
  </inkml:definitions>
  <inkml:trace contextRef="#ctx0" brushRef="#br0">197.000 1.000 24575,'0.000'6.000'0,"-8.000"4.000"0,-8.000-2.000 0,-2.000 6.000 0,-5.000 1.000 0,-5.000-3.000 0,-6.000 4.000 0,-3.000-1.000 0,4.000-4.000-8191</inkml:trace>
</inkml:ink>
</file>

<file path=ppt/ink/ink19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19"/>
    </inkml:context>
    <inkml:brush xml:id="br0">
      <inkml:brushProperty name="width" value="0.05" units="cm"/>
      <inkml:brushProperty name="height" value="0.05" units="cm"/>
      <inkml:brushProperty name="color" value="#000000"/>
    </inkml:brush>
  </inkml:definitions>
  <inkml:trace contextRef="#ctx0" brushRef="#br0">1.000 0.000 24575,'0.000'985.000'-1365,"0.000"-950.000"-5461</inkml:trace>
</inkml:ink>
</file>

<file path=ppt/ink/ink19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1"/>
    </inkml:context>
    <inkml:brush xml:id="br0">
      <inkml:brushProperty name="width" value="0.05" units="cm"/>
      <inkml:brushProperty name="height" value="0.05" units="cm"/>
      <inkml:brushProperty name="color" value="#000000"/>
    </inkml:brush>
  </inkml:definitions>
  <inkml:trace contextRef="#ctx0" brushRef="#br0">1.000 1.000 24575,'5.000'2.000'0,"1.000"0.000"0,-1.000 0.000 0,1.000 1.000 0,-1.000 0.000 0,0.000 0.000 0,0.000 0.000 0,0.000 1.000 0,-1.000 0.000 0,1.000 0.000 0,-1.000 0.000 0,0.000 0.000 0,0.000 1.000 0,5.000 6.000 0,15.000 14.000 0,3.000-3.000 0,2.000-3.000 0,0.000 0.000 0,0.000-2.000 0,2.000-1.000 0,54.000 20.000 0,170.000 43.000 0,-217.000-69.000 0,54.000 8.000 0,-63.000-13.000 0,54.000 14.000 0,-79.000-18.000 0,0.000 1.000 0,0.000-1.000 0,0.000 1.000 0,0.000 0.000 0,0.000 0.000 0,0.000 0.000 0,0.000 0.000 0,-1.000 1.000 0,1.000 0.000 0,-1.000-1.000 0,0.000 1.000 0,1.000 1.000 0,-1.000-1.000 0,-1.000 0.000 0,1.000 1.000 0,0.000-1.000 0,-1.000 1.000 0,0.000 0.000 0,0.000 0.000 0,0.000 0.000 0,0.000 0.000 0,-1.000 0.000 0,1.000 0.000 0,-1.000 0.000 0,0.000 1.000 0,-1.000-1.000 0,1.000 0.000 0,-1.000 1.000 0,1.000-1.000 0,-1.000 0.000 0,-1.000 1.000 0,1.000-1.000 0,-1.000 1.000 0,1.000-1.000 0,-2.000 5.000 0,-3.000 6.000 0,0.000 0.000 0,0.000 0.000 0,-1.000 0.000 0,-1.000-1.000 0,0.000 1.000 0,-1.000-2.000 0,-1.000 1.000 0,-15.000 18.000 0,-46.000 44.000 0,-138.000 119.000 0,22.000-23.000 0,130.000-103.000-132,41.000-47.000-1101,0.000-3.000-5593</inkml:trace>
</inkml:ink>
</file>

<file path=ppt/ink/ink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5:57"/>
    </inkml:context>
    <inkml:brush xml:id="br0">
      <inkml:brushProperty name="width" value="0.05" units="cm"/>
      <inkml:brushProperty name="height" value="0.05" units="cm"/>
      <inkml:brushProperty name="color" value="#333333"/>
    </inkml:brush>
  </inkml:definitions>
  <inkml:trace contextRef="#ctx0" brushRef="#br0">1.000 496.000 24575,'1.000'-4.000'0,"0.000"1.000"0,0.000-1.000 0,0.000 0.000 0,1.000 1.000 0,0.000-1.000 0,-1.000 1.000 0,1.000 0.000 0,1.000 0.000 0,-1.000 0.000 0,0.000 0.000 0,1.000 0.000 0,-1.000 0.000 0,5.000-3.000 0,11.000-16.000 0,44.000-84.000 0,33.000-49.000 0,20.000 16.000-1365,-95.000 114.000-5461</inkml:trace>
</inkml:ink>
</file>

<file path=ppt/ink/ink2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37"/>
    </inkml:context>
    <inkml:brush xml:id="br0">
      <inkml:brushProperty name="width" value="0.05" units="cm"/>
      <inkml:brushProperty name="height" value="0.05" units="cm"/>
      <inkml:brushProperty name="color" value="#333333"/>
    </inkml:brush>
  </inkml:definitions>
  <inkml:trace contextRef="#ctx0" brushRef="#br0">874.000 0.000 24575,'-2.000'10.000'0,"0.000"0.000"0,0.000-1.000 0,-1.000 1.000 0,-1.000-1.000 0,1.000 0.000 0,-1.000 0.000 0,-1.000 0.000 0,-5.000 8.000 0,-5.000 10.000 0,-117.000 230.000 0,98.000-195.000 0,-43.000 117.000 0,0.000-43.000 0,-34.000 70.000 0,99.000-178.000 0,0.000-1.000 0,-2.000 0.000 0,-2.000-1.000 0,-34.000 47.000 0,48.000-71.000 0,1.000 0.000 0,-1.000 0.000 0,0.000 0.000 0,0.000-1.000 0,0.000 1.000 0,0.000 0.000 0,0.000-1.000 0,0.000 1.000 0,-1.000-1.000 0,1.000 0.000 0,0.000 0.000 0,-1.000 0.000 0,1.000 0.000 0,-1.000 0.000 0,1.000 0.000 0,-1.000-1.000 0,1.000 1.000 0,-1.000-1.000 0,0.000 0.000 0,1.000 0.000 0,-1.000 0.000 0,1.000 0.000 0,-1.000 0.000 0,0.000-1.000 0,1.000 1.000 0,-1.000-1.000 0,1.000 1.000 0,-1.000-1.000 0,1.000 0.000 0,-1.000 0.000 0,1.000 0.000 0,0.000 0.000 0,-1.000-1.000 0,1.000 1.000 0,0.000-1.000 0,0.000 1.000 0,-3.000-4.000 0,-8.000-6.000 0,0.000-2.000 0,2.000 1.000 0,-1.000-2.000 0,-15.000-23.000 0,15.000 20.000 0,-78.000-101.000-1365,70.000 92.000-5461</inkml:trace>
</inkml:ink>
</file>

<file path=ppt/ink/ink20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3"/>
    </inkml:context>
    <inkml:brush xml:id="br0">
      <inkml:brushProperty name="width" value="0.05" units="cm"/>
      <inkml:brushProperty name="height" value="0.05" units="cm"/>
      <inkml:brushProperty name="color" value="#000000"/>
    </inkml:brush>
  </inkml:definitions>
  <inkml:trace contextRef="#ctx0" brushRef="#br0">144.000 1.000 24575,'-2.000'63.000'0,"0.000"-22.000"0,2.000 1.000 0,6.000 46.000 0,-4.000-78.000 0,-1.000 0.000 0,1.000 1.000 0,1.000-1.000 0,0.000 0.000 0,0.000 0.000 0,1.000-1.000 0,0.000 1.000 0,1.000-1.000 0,0.000 0.000 0,1.000 0.000 0,0.000 0.000 0,0.000-1.000 0,12.000 12.000 0,-14.000-16.000 0,1.000 0.000 0,-1.000 0.000 0,1.000 0.000 0,1.000-1.000 0,-1.000 0.000 0,0.000 0.000 0,1.000 0.000 0,-1.000-1.000 0,1.000 0.000 0,0.000 0.000 0,0.000-1.000 0,0.000 1.000 0,0.000-1.000 0,0.000 0.000 0,0.000-1.000 0,0.000 1.000 0,0.000-1.000 0,0.000-1.000 0,0.000 1.000 0,0.000-1.000 0,9.000-2.000 0,-6.000 1.000 0,0.000-2.000 0,1.000 1.000 0,-1.000-1.000 0,-1.000 0.000 0,1.000-1.000 0,-1.000 0.000 0,1.000 0.000 0,-1.000-1.000 0,-1.000 0.000 0,1.000-1.000 0,-1.000 1.000 0,9.000-12.000 0,55.000-83.000 0,-57.000 77.000 0,1.000 1.000 0,2.000 1.000 0,0.000 0.000 0,38.000-36.000 0,25.000-17.000 0,-79.000 75.000 0,-1.000 0.000 0,1.000-1.000 0,-1.000 1.000 0,1.000-1.000 0,0.000 1.000 0,-1.000 0.000 0,1.000-1.000 0,0.000 1.000 0,-1.000 0.000 0,1.000 0.000 0,0.000 0.000 0,0.000-1.000 0,-1.000 1.000 0,1.000 0.000 0,0.000 0.000 0,0.000 0.000 0,-1.000 0.000 0,1.000 0.000 0,0.000 0.000 0,0.000 1.000 0,-1.000-1.000 0,1.000 0.000 0,0.000 0.000 0,-1.000 0.000 0,1.000 1.000 0,0.000-1.000 0,0.000 0.000 0,-1.000 1.000 0,1.000-1.000 0,-1.000 1.000 0,1.000-1.000 0,0.000 1.000 0,-1.000-1.000 0,1.000 1.000 0,-1.000-1.000 0,1.000 1.000 0,-1.000-1.000 0,1.000 1.000 0,-1.000 0.000 0,0.000-1.000 0,1.000 1.000 0,-1.000 0.000 0,0.000-1.000 0,0.000 1.000 0,1.000 0.000 0,-1.000-1.000 0,0.000 1.000 0,0.000 0.000 0,0.000 0.000 0,0.000-1.000 0,0.000 1.000 0,0.000 0.000 0,0.000 0.000 0,0.000 0.000 0,4.000 52.000 0,-4.000-46.000 0,-7.000 222.000 0,3.000-190.000 0,-2.000 0.000 0,-2.000 0.000 0,-23.000 69.000 0,-2.000-13.000 0,12.000-29.000 0,-4.000-2.000 0,-63.000 121.000 0,83.000-176.000 0,-1.000-1.000 0,-1.000 0.000 0,0.000 0.000 0,0.000-1.000 0,0.000 0.000 0,-1.000 0.000 0,0.000 0.000 0,0.000-1.000 0,0.000-1.000 0,-1.000 1.000 0,0.000-1.000 0,0.000-1.000 0,-1.000 1.000 0,1.000-2.000 0,-13.000 4.000 0,2.000-2.000 0,0.000-1.000 0,0.000-1.000 0,0.000-1.000 0,0.000-1.000 0,0.000 0.000 0,-36.000-5.000 0,47.000 3.000 9,-1.000-1.000 1,1.000 0.000-1,0.000 0.000 0,0.000-1.000 0,1.000 0.000 1,-1.000-1.000-1,1.000 0.000 0,-1.000 0.000 0,1.000-1.000 0,0.000 0.000 1,1.000 0.000-1,-14.000-12.000 0,4.000-1.000-380,0.000-1.000-1,1.000 0.000 1,-21.000-32.000 0,23.000 30.000-6455</inkml:trace>
</inkml:ink>
</file>

<file path=ppt/ink/ink20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4"/>
    </inkml:context>
    <inkml:brush xml:id="br0">
      <inkml:brushProperty name="width" value="0.05" units="cm"/>
      <inkml:brushProperty name="height" value="0.05" units="cm"/>
      <inkml:brushProperty name="color" value="#000000"/>
    </inkml:brush>
  </inkml:definitions>
  <inkml:trace contextRef="#ctx0" brushRef="#br0">249.000 0.000 24575,'-3.000'1.000'0,"0.000"-1.000"0,1.000 1.000 0,-1.000 0.000 0,0.000 0.000 0,1.000 0.000 0,-1.000 0.000 0,1.000 0.000 0,-1.000 1.000 0,1.000-1.000 0,-1.000 1.000 0,1.000-1.000 0,0.000 1.000 0,0.000 0.000 0,0.000 0.000 0,0.000 0.000 0,0.000 0.000 0,0.000 0.000 0,-2.000 4.000 0,-27.000 46.000 0,30.000-49.000 0,-10.000 19.000 0,-5.000 8.000 0,1.000 1.000 0,2.000 0.000 0,-17.000 59.000 0,0.000 26.000 0,15.000-67.000 0,3.000 0.000 0,2.000 1.000 0,-7.000 94.000 0,18.000 46.000-1365,0.000-173.000-5461</inkml:trace>
</inkml:ink>
</file>

<file path=ppt/ink/ink20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5"/>
    </inkml:context>
    <inkml:brush xml:id="br0">
      <inkml:brushProperty name="width" value="0.05" units="cm"/>
      <inkml:brushProperty name="height" value="0.05" units="cm"/>
      <inkml:brushProperty name="color" value="#000000"/>
    </inkml:brush>
  </inkml:definitions>
  <inkml:trace contextRef="#ctx0" brushRef="#br0">0.000 84.000 24575,'0.000'-7.000'0,"8.000"-3.000"0,8.000 1.000 0,9.000 2.000 0,7.000 2.000 0,5.000 2.000 0,4.000-6.000 0,1.000-1.000 0,0.000 2.000 0,1.000 1.000 0,0.000 2.000 0,-1.000 3.000 0,-8.000 0.000-8191</inkml:trace>
</inkml:ink>
</file>

<file path=ppt/ink/ink20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6"/>
    </inkml:context>
    <inkml:brush xml:id="br0">
      <inkml:brushProperty name="width" value="0.05" units="cm"/>
      <inkml:brushProperty name="height" value="0.05" units="cm"/>
      <inkml:brushProperty name="color" value="#000000"/>
    </inkml:brush>
  </inkml:definitions>
  <inkml:trace contextRef="#ctx0" brushRef="#br0">376.000 1.000 24575,'-17.000'0.000'0,"1.000"2.000"0,-1.000 0.000 0,1.000 1.000 0,0.000 1.000 0,0.000 0.000 0,0.000 1.000 0,0.000 1.000 0,1.000 1.000 0,0.000 0.000 0,0.000 1.000 0,1.000 0.000 0,0.000 1.000 0,0.000 1.000 0,-13.000 12.000 0,15.000-12.000 0,1.000 1.000 0,0.000 0.000 0,1.000 1.000 0,0.000 0.000 0,1.000 0.000 0,0.000 1.000 0,1.000 0.000 0,1.000 1.000 0,0.000 0.000 0,0.000 0.000 0,2.000 0.000 0,0.000 1.000 0,0.000 0.000 0,1.000 0.000 0,-2.000 19.000 0,2.000 23.000 0,3.000-1.000 0,7.000 80.000 0,-5.000-132.000 0,0.000 0.000 0,0.000 1.000 0,0.000-1.000 0,0.000 0.000 0,1.000 0.000 0,-1.000 0.000 0,1.000 0.000 0,0.000 0.000 0,1.000 0.000 0,-1.000-1.000 0,1.000 1.000 0,-1.000-1.000 0,1.000 1.000 0,0.000-1.000 0,0.000 0.000 0,1.000 0.000 0,-1.000 0.000 0,1.000-1.000 0,-1.000 1.000 0,1.000-1.000 0,0.000 0.000 0,0.000 0.000 0,0.000 0.000 0,0.000 0.000 0,0.000-1.000 0,0.000 0.000 0,0.000 0.000 0,1.000 0.000 0,-1.000 0.000 0,5.000 0.000 0,14.000 1.000 0,-1.000 0.000 0,1.000-2.000 0,-1.000-1.000 0,36.000-5.000 0,-17.000-2.000-1365,-4.000-2.000-5461</inkml:trace>
</inkml:ink>
</file>

<file path=ppt/ink/ink20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27"/>
    </inkml:context>
    <inkml:brush xml:id="br0">
      <inkml:brushProperty name="width" value="0.05" units="cm"/>
      <inkml:brushProperty name="height" value="0.05" units="cm"/>
      <inkml:brushProperty name="color" value="#000000"/>
    </inkml:brush>
  </inkml:definitions>
  <inkml:trace contextRef="#ctx0" brushRef="#br0">390.000 1.000 24575,'2.000'0.000'0,"0.000"0.000"0,0.000 1.000 0,0.000 0.000 0,0.000 0.000 0,0.000-1.000 0,-1.000 1.000 0,1.000 0.000 0,0.000 0.000 0,0.000 1.000 0,-1.000-1.000 0,1.000 0.000 0,-1.000 1.000 0,1.000-1.000 0,-1.000 1.000 0,1.000-1.000 0,0.000 3.000 0,26.000 34.000 0,-17.000-22.000 0,10.000 11.000 0,-8.000-11.000 0,-1.000 0.000 0,21.000 36.000 0,-31.000-48.000 0,1.000 1.000 0,-1.000 0.000 0,0.000 0.000 0,-1.000-1.000 0,1.000 1.000 0,-1.000 1.000 0,0.000-1.000 0,0.000 0.000 0,-1.000 0.000 0,0.000 0.000 0,1.000 0.000 0,-2.000 1.000 0,1.000-1.000 0,-1.000 0.000 0,1.000 0.000 0,-4.000 9.000 0,3.000-10.000 0,-1.000-1.000 0,0.000 0.000 0,0.000 0.000 0,-1.000 1.000 0,1.000-1.000 0,0.000 0.000 0,-1.000-1.000 0,0.000 1.000 0,0.000 0.000 0,0.000-1.000 0,0.000 0.000 0,0.000 0.000 0,0.000 1.000 0,0.000-2.000 0,-1.000 1.000 0,1.000 0.000 0,-1.000-1.000 0,1.000 0.000 0,-1.000 1.000 0,0.000-1.000 0,0.000-1.000 0,-6.000 2.000 0,-10.000 0.000 0,-1.000 0.000 0,-40.000-2.000 0,43.000-1.000 0,-75.000 0.000 0,-108.000-6.000 0,167.000 1.000-1365,8.000-2.000-5461</inkml:trace>
</inkml:ink>
</file>

<file path=ppt/ink/ink20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4:59"/>
    </inkml:context>
    <inkml:brush xml:id="br0">
      <inkml:brushProperty name="width" value="0.05" units="cm"/>
      <inkml:brushProperty name="height" value="0.05" units="cm"/>
      <inkml:brushProperty name="color" value="#000000"/>
    </inkml:brush>
  </inkml:definitions>
  <inkml:trace contextRef="#ctx0" brushRef="#br0">1.000 0.000 24575,'6.000'2.000'0,"0.000"1.000"0,0.000-1.000 0,0.000 1.000 0,0.000 1.000 0,0.000-1.000 0,-1.000 1.000 0,1.000 0.000 0,-1.000 0.000 0,0.000 0.000 0,-1.000 1.000 0,1.000 0.000 0,5.000 7.000 0,4.000 2.000 0,6.000 4.000 0,2.000-1.000 0,0.000-1.000 0,0.000-1.000 0,41.000 20.000 0,104.000 39.000 0,-122.000-56.000 0,213.000 99.000 0,-224.000-103.000 0,0.000-1.000 0,2.000-2.000 0,-1.000-1.000 0,1.000-1.000 0,1.000-3.000 0,-1.000-1.000 0,73.000 1.000 0,-12.000-5.000 0,136.000-6.000 0,-218.000 3.000 0,0.000-1.000 0,0.000 0.000 0,0.000-2.000 0,0.000 1.000 0,-1.000-2.000 0,0.000 0.000 0,0.000-1.000 0,0.000 0.000 0,-1.000-1.000 0,0.000 0.000 0,18.000-16.000 0,12.000-14.000 0,69.000-78.000 0,-37.000 35.000 0,28.000-19.000-1365,-84.000 84.000-5461</inkml:trace>
</inkml:ink>
</file>

<file path=ppt/ink/ink20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01"/>
    </inkml:context>
    <inkml:brush xml:id="br0">
      <inkml:brushProperty name="width" value="0.05" units="cm"/>
      <inkml:brushProperty name="height" value="0.05" units="cm"/>
      <inkml:brushProperty name="color" value="#000000"/>
    </inkml:brush>
  </inkml:definitions>
  <inkml:trace contextRef="#ctx0" brushRef="#br0">1.000 0.000 24575,'2.000'1.000'0,"0.000"-1.000"0,0.000 1.000 0,0.000-1.000 0,-1.000 1.000 0,1.000 0.000 0,0.000 0.000 0,0.000 0.000 0,0.000 0.000 0,-1.000 0.000 0,1.000 0.000 0,0.000 1.000 0,-1.000-1.000 0,1.000 0.000 0,-1.000 1.000 0,1.000-1.000 0,0.000 3.000 0,25.000 34.000 0,-16.000-22.000 0,3.000 2.000 0,1.000 1.000 0,1.000-2.000 0,0.000 0.000 0,1.000-1.000 0,1.000-1.000 0,23.000 15.000 0,-35.000-25.000 0,37.000 24.000 0,2.000-1.000 0,0.000-2.000 0,2.000-2.000 0,60.000 21.000 0,-75.000-34.000 0,-1.000-1.000 0,2.000-2.000 0,-1.000-1.000 0,1.000-2.000 0,45.000 2.000 0,334.000-9.000 0,-398.000 2.000-97,0.000-1.000-1,0.000-1.000 1,0.000 0.000-1,-1.000-1.000 1,1.000 0.000-1,0.000-1.000 1,-1.000 0.000-1,0.000-1.000 1,0.000-1.000-1,0.000 0.000 1,-1.000-1.000-1,0.000 0.000 0,15.000-12.000 1,-5.000-1.000-6729</inkml:trace>
</inkml:ink>
</file>

<file path=ppt/ink/ink20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18"/>
    </inkml:context>
    <inkml:brush xml:id="br0">
      <inkml:brushProperty name="width" value="0.05" units="cm"/>
      <inkml:brushProperty name="height" value="0.05" units="cm"/>
      <inkml:brushProperty name="color" value="#000000"/>
    </inkml:brush>
  </inkml:definitions>
  <inkml:trace contextRef="#ctx0" brushRef="#br0">2205.000 1075.000 24575,'-1.000'-11.000'0,"-1.000"0.000"0,-1.000 0.000 0,0.000 1.000 0,0.000 0.000 0,-1.000-1.000 0,0.000 1.000 0,-1.000 1.000 0,0.000-1.000 0,-1.000 1.000 0,0.000-1.000 0,-10.000-10.000 0,-21.000-39.000 0,11.000 7.000 0,14.000 25.000 0,-1.000 0.000 0,-2.000 1.000 0,0.000 1.000 0,-2.000 0.000 0,-36.000-41.000 0,30.000 42.000 0,-1.000 1.000 0,-2.000 1.000 0,0.000 1.000 0,-1.000 2.000 0,-1.000 0.000 0,-37.000-17.000 0,22.000 15.000 0,21.000 9.000 0,0.000 1.000 0,-1.000 1.000 0,0.000 0.000 0,-1.000 2.000 0,0.000 1.000 0,0.000 1.000 0,-44.000-5.000 0,22.000 8.000 0,-88.000-18.000 0,65.000 11.000 0,1.000 3.000 0,-1.000 3.000 0,-107.000 8.000 0,40.000-1.000 0,58.000-5.000 0,45.000-1.000 0,0.000 3.000 0,1.000 0.000 0,-1.000 2.000 0,-38.000 8.000 0,50.000-2.000 0,-1.000 0.000 0,1.000 2.000 0,0.000 1.000 0,1.000 0.000 0,0.000 2.000 0,-20.000 16.000 0,-12.000 7.000 0,-30.000 18.000 0,-75.000 45.000 0,156.000-98.000 0,0.000-1.000 0,0.000 1.000 0,0.000 0.000 0,0.000-1.000 0,0.000 1.000 0,0.000-1.000 0,0.000 1.000 0,0.000-1.000 0,0.000 1.000 0,0.000-1.000 0,-1.000 0.000 0,1.000 1.000 0,0.000-1.000 0,0.000 0.000 0,0.000 0.000 0,-1.000 0.000 0,1.000 0.000 0,0.000 0.000 0,0.000 0.000 0,0.000 0.000 0,0.000-1.000 0,-1.000 1.000 0,-1.000-1.000 0,3.000 0.000 0,-1.000 0.000 0,1.000 0.000 0,-1.000 0.000 0,1.000 0.000 0,0.000 0.000 0,-1.000 0.000 0,1.000 0.000 0,0.000 0.000 0,0.000 0.000 0,-1.000 0.000 0,1.000 0.000 0,0.000 0.000 0,0.000 0.000 0,0.000 0.000 0,0.000 0.000 0,1.000 0.000 0,-1.000 0.000 0,0.000 0.000 0,0.000 0.000 0,1.000-1.000 0,2.000-9.000 0,1.000 1.000 0,0.000-1.000 0,9.000-16.000 0,17.000-31.000 0,24.000-70.000 0,3.000-5.000 0,-22.000 45.000 0,-25.000 59.000 0,2.000 1.000 0,18.000-33.000 0,-30.000 59.000-5,1.000 1.000 0,0.000 0.000 0,0.000-1.000 0,0.000 1.000 0,0.000-1.000-1,0.000 1.000 1,0.000 0.000 0,0.000 0.000 0,0.000-1.000 0,0.000 1.000 0,0.000 0.000 0,1.000 0.000 0,-1.000 0.000-1,1.000 1.000 1,-1.000-1.000 0,1.000 0.000 0,-1.000 0.000 0,3.000 0.000 0,-3.000 1.000 13,0.000 0.000 0,0.000 0.000 0,0.000 0.000 0,0.000 1.000 0,0.000-1.000 0,0.000 0.000 0,-1.000 0.000 0,1.000 1.000 0,0.000-1.000 0,0.000 1.000 0,0.000-1.000 0,0.000 1.000 0,0.000-1.000 0,0.000 1.000 0,-1.000-1.000 0,1.000 1.000 0,0.000 0.000 0,-1.000 0.000 0,1.000-1.000 0,0.000 1.000 0,-1.000 0.000 0,1.000 1.000 0,4.000 6.000-151,0.000 1.000 0,-1.000 0.000 0,0.000 0.000 0,4.000 16.000 0,-4.000-15.000-594,8.000 23.000-6089</inkml:trace>
</inkml:ink>
</file>

<file path=ppt/ink/ink20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19"/>
    </inkml:context>
    <inkml:brush xml:id="br0">
      <inkml:brushProperty name="width" value="0.05" units="cm"/>
      <inkml:brushProperty name="height" value="0.05" units="cm"/>
      <inkml:brushProperty name="color" value="#000000"/>
    </inkml:brush>
  </inkml:definitions>
  <inkml:trace contextRef="#ctx0" brushRef="#br0">0.000 0.000 24575,'7.000'0.000'0,"9.000"0.000"0,3.000 7.000 0,4.000 2.000 0,5.000 0.000 0,-2.000 5.000 0,2.000 0.000 0,3.000-2.000 0,-4.000 4.000 0,1.000-1.000 0,2.000-3.000 0,-4.000 3.000 0,1.000 0.000 0,-5.000-3.000-8191</inkml:trace>
</inkml:ink>
</file>

<file path=ppt/ink/ink20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36"/>
    </inkml:context>
    <inkml:brush xml:id="br0">
      <inkml:brushProperty name="width" value="0.05" units="cm"/>
      <inkml:brushProperty name="height" value="0.05" units="cm"/>
      <inkml:brushProperty name="color" value="#000000"/>
    </inkml:brush>
  </inkml:definitions>
  <inkml:trace contextRef="#ctx0" brushRef="#br0">7669.000 170.000 24575,'-1.000'-3.000'0,"1.000"1.000"0,-1.000 0.000 0,0.000-1.000 0,0.000 1.000 0,0.000 0.000 0,0.000 0.000 0,0.000 0.000 0,0.000 0.000 0,-1.000 0.000 0,1.000 0.000 0,-1.000 0.000 0,1.000 0.000 0,-1.000 1.000 0,0.000-1.000 0,0.000 1.000 0,0.000-1.000 0,0.000 1.000 0,0.000-1.000 0,-4.000-1.000 0,-44.000-20.000 0,-163.000-31.000 0,111.000 32.000 0,49.000 11.000 0,-1.000 3.000 0,-84.000-3.000 0,-112.000 12.000 0,90.000 2.000 0,-3707.000-3.000 0,3445.000 33.000 0,382.000-28.000 0,-193.000 34.000 0,137.000-21.000 0,-140.000 10.000 0,51.000-7.000 0,-23.000 1.000 0,146.000-22.000 0,0.000 2.000 0,0.000 4.000 0,-112.000 23.000 0,58.000 0.000 0,-161.000 19.000 0,183.000-40.000 0,-52.000 8.000 0,118.000-11.000 0,0.000 2.000 0,0.000 0.000 0,1.000 2.000 0,0.000 1.000 0,-39.000 20.000 0,57.000-25.000 0,0.000 1.000 0,1.000-1.000 0,-1.000 2.000 0,1.000-1.000 0,1.000 1.000 0,-1.000 0.000 0,1.000 1.000 0,0.000-1.000 0,1.000 1.000 0,0.000 1.000 0,0.000-1.000 0,1.000 1.000 0,0.000 0.000 0,0.000 1.000 0,1.000-1.000 0,0.000 1.000 0,1.000 0.000 0,-4.000 18.000 0,2.000 10.000 0,2.000 1.000 0,2.000 0.000 0,1.000 1.000 0,6.000 43.000 0,-4.000-68.000 0,2.000 0.000 0,0.000-1.000 0,0.000 1.000 0,2.000-1.000 0,0.000 0.000 0,0.000-1.000 0,1.000 1.000 0,1.000-1.000 0,0.000-1.000 0,1.000 1.000 0,0.000-1.000 0,1.000-1.000 0,0.000 0.000 0,1.000 0.000 0,21.000 16.000 0,-1.000-3.000 0,1.000-2.000 0,2.000-2.000 0,-1.000 0.000 0,71.000 27.000 0,-59.000-28.000 0,1.000-2.000 0,0.000-2.000 0,1.000-2.000 0,1.000-2.000 0,89.000 9.000 0,-104.000-17.000 0,59.000 13.000 0,-57.000-9.000 0,53.000 6.000 0,-55.000-10.000 0,56.000 14.000 0,-56.000-10.000 0,58.000 6.000 0,107.000 8.000 0,63.000 2.000 0,43.000-3.000 0,16.000 0.000 0,5233.000-22.000 0,-5527.000 0.000 0,1.000-1.000 0,-1.000-1.000 0,0.000-1.000 0,0.000-2.000 0,34.000-13.000 0,-32.000 10.000 0,1.000 1.000 0,-1.000 2.000 0,1.000 0.000 0,33.000-2.000 0,-14.000 6.000 0,86.000-18.000 0,-128.000 19.000 0,64.000-13.000 0,80.000-29.000 0,-128.000 37.000 0,-2.000-2.000 0,1.000-1.000 0,-1.000 0.000 0,-1.000-1.000 0,1.000-2.000 0,-2.000 0.000 0,0.000 0.000 0,17.000-18.000 0,-26.000 23.000 0,-1.000 0.000 0,1.000-1.000 0,-1.000 0.000 0,-1.000-1.000 0,0.000 0.000 0,0.000 0.000 0,-1.000 0.000 0,0.000-1.000 0,0.000 0.000 0,-2.000 0.000 0,1.000 0.000 0,-1.000-1.000 0,-1.000 1.000 0,0.000-1.000 0,-1.000 0.000 0,0.000 0.000 0,0.000-17.000 0,-2.000 27.000 0,2.000-32.000 0,-2.000 0.000 0,-6.000-57.000 0,4.000 80.000 0,0.000 0.000 0,-1.000 0.000 0,0.000 1.000 0,-1.000-1.000 0,0.000 1.000 0,-1.000 0.000 0,0.000 0.000 0,0.000 0.000 0,-1.000 0.000 0,0.000 1.000 0,-1.000 0.000 0,-9.000-10.000 0,-7.000-4.000 0,0.000 2.000 0,-1.000 0.000 0,-1.000 1.000 0,-1.000 1.000 0,-1.000 2.000 0,0.000 0.000 0,-1.000 2.000 0,-1.000 1.000 0,-1.000 2.000 0,1.000 0.000 0,-2.000 2.000 0,0.000 2.000 0,0.000 0.000 0,0.000 3.000 0,-1.000 0.000 0,1.000 2.000 0,-39.000 1.000 0,-994.000 4.000-1365,1028.000-2.000-5461</inkml:trace>
</inkml:ink>
</file>

<file path=ppt/ink/ink2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1:00"/>
    </inkml:context>
    <inkml:brush xml:id="br0">
      <inkml:brushProperty name="width" value="0.05" units="cm"/>
      <inkml:brushProperty name="height" value="0.05" units="cm"/>
      <inkml:brushProperty name="color" value="#333333"/>
    </inkml:brush>
  </inkml:definitions>
  <inkml:trace contextRef="#ctx0" brushRef="#br0">0.000 1.000 24575,'2.000'6.000'0,"0.000"0.000"0,1.000 0.000 0,0.000 0.000 0,-1.000-1.000 0,2.000 1.000 0,-1.000-1.000 0,1.000 0.000 0,0.000 0.000 0,0.000 0.000 0,0.000 0.000 0,7.000 4.000 0,11.000 18.000 0,30.000 41.000 0,2.000-3.000 0,3.000-1.000 0,121.000 103.000 0,-120.000-114.000 0,-38.000-32.000 0,2.000-2.000 0,0.000 0.000 0,2.000-1.000 0,41.000 24.000 0,-43.000-31.000 0,1.000-1.000 0,0.000-1.000 0,0.000-2.000 0,0.000 0.000 0,1.000-1.000 0,36.000 3.000 0,5.000-4.000 0,78.000-4.000 0,11.000 0.000 0,101.000-5.000 0,-238.000 1.000 0,0.000-1.000 0,0.000-1.000 0,0.000-1.000 0,0.000 0.000 0,-1.000-1.000 0,0.000-1.000 0,-1.000 0.000 0,1.000-1.000 0,-2.000-1.000 0,18.000-14.000 0,28.000-16.000 0,-37.000 26.000-151,-1.000-2.000-1,-1.000 0.000 0,0.000-1.000 0,-1.000-1.000 1,-1.000-1.000-1,-1.000 0.000 0,0.000-2.000 1,28.000-43.000-1,-32.000 35.000-6674</inkml:trace>
</inkml:ink>
</file>

<file path=ppt/ink/ink21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37"/>
    </inkml:context>
    <inkml:brush xml:id="br0">
      <inkml:brushProperty name="width" value="0.05" units="cm"/>
      <inkml:brushProperty name="height" value="0.05" units="cm"/>
      <inkml:brushProperty name="color" value="#000000"/>
    </inkml:brush>
  </inkml:definitions>
  <inkml:trace contextRef="#ctx0" brushRef="#br0">0.000 72.000 24575,'8.000'-8.000'0,"-1.000"1.000"0,1.000 1.000 0,1.000-1.000 0,-1.000 1.000 0,1.000 1.000 0,0.000-1.000 0,1.000 2.000 0,-1.000-1.000 0,1.000 1.000 0,18.000-5.000 0,-21.000 8.000 0,0.000 0.000 0,0.000 0.000 0,1.000 0.000 0,-1.000 1.000 0,0.000 0.000 0,0.000 0.000 0,0.000 1.000 0,0.000 0.000 0,0.000 0.000 0,0.000 1.000 0,0.000 0.000 0,0.000 0.000 0,0.000 1.000 0,-1.000 0.000 0,1.000 0.000 0,9.000 6.000 0,31.000 26.000 0,-2.000 1.000 0,52.000 53.000 0,-35.000-29.000 0,77.000 70.000 0,-22.000-18.000 0,177.000 131.000 0,-243.000-210.000-1365,-8.000-7.000-5461</inkml:trace>
</inkml:ink>
</file>

<file path=ppt/ink/ink21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38"/>
    </inkml:context>
    <inkml:brush xml:id="br0">
      <inkml:brushProperty name="width" value="0.05" units="cm"/>
      <inkml:brushProperty name="height" value="0.05" units="cm"/>
      <inkml:brushProperty name="color" value="#000000"/>
    </inkml:brush>
  </inkml:definitions>
  <inkml:trace contextRef="#ctx0" brushRef="#br0">584.000 1.000 24575,'-14.000'2.000'0,"-1.000"1.000"0,1.000 0.000 0,-1.000 1.000 0,1.000 1.000 0,1.000 1.000 0,-1.000 0.000 0,1.000 0.000 0,0.000 1.000 0,-17.000 13.000 0,-17.000 7.000 0,-27.000 9.000 0,-73.000 41.000 0,132.000-67.000 0,0.000 0.000 0,0.000 1.000 0,1.000 1.000 0,1.000 0.000 0,0.000 1.000 0,-21.000 27.000 0,28.000-31.000 0,1.000 1.000 0,0.000 0.000 0,0.000 0.000 0,1.000 0.000 0,1.000 0.000 0,0.000 1.000 0,0.000-1.000 0,1.000 1.000 0,0.000 0.000 0,0.000 15.000 0,1.000 18.000 0,6.000 57.000 0,-1.000-28.000 0,-2.000 172.000 0,-3.000-238.000-114,1.000-6.000 60,0.000 0.000 0,0.000 0.000-1,-1.000 1.000 1,1.000-1.000-1,0.000 0.000 1,0.000 1.000 0,0.000-1.000-1,0.000 0.000 1,0.000 0.000-1,1.000 1.000 1,-1.000-1.000-1,0.000 0.000 1,1.000 0.000 0,-1.000 1.000-1,1.000-1.000 1,-1.000 0.000-1,1.000 0.000 1,-1.000 0.000 0,1.000 0.000-1,0.000 0.000 1,0.000 0.000-1,1.000 2.000 1,6.000-4.000-6772</inkml:trace>
</inkml:ink>
</file>

<file path=ppt/ink/ink21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39"/>
    </inkml:context>
    <inkml:brush xml:id="br0">
      <inkml:brushProperty name="width" value="0.05" units="cm"/>
      <inkml:brushProperty name="height" value="0.05" units="cm"/>
      <inkml:brushProperty name="color" value="#000000"/>
    </inkml:brush>
  </inkml:definitions>
  <inkml:trace contextRef="#ctx0" brushRef="#br0">293.000 1.000 24575,'-9.000'1.000'0,"0.000"0.000"0,0.000 1.000 0,0.000-1.000 0,0.000 2.000 0,0.000 0.000 0,1.000 0.000 0,-1.000 0.000 0,1.000 1.000 0,0.000 0.000 0,0.000 1.000 0,0.000 0.000 0,1.000 0.000 0,0.000 0.000 0,0.000 1.000 0,0.000 0.000 0,1.000 1.000 0,0.000 0.000 0,-7.000 8.000 0,-3.000 6.000 0,1.000 0.000 0,1.000 2.000 0,1.000-1.000 0,-21.000 50.000 0,24.000-44.000 0,1.000 1.000 0,2.000 0.000 0,0.000 0.000 0,2.000 1.000 0,-1.000 42.000 0,7.000 155.000 0,3.000-108.000 0,-4.000 263.000-1365,0.000-347.000-5461</inkml:trace>
</inkml:ink>
</file>

<file path=ppt/ink/ink21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39"/>
    </inkml:context>
    <inkml:brush xml:id="br0">
      <inkml:brushProperty name="width" value="0.05" units="cm"/>
      <inkml:brushProperty name="height" value="0.05" units="cm"/>
      <inkml:brushProperty name="color" value="#000000"/>
    </inkml:brush>
  </inkml:definitions>
  <inkml:trace contextRef="#ctx0" brushRef="#br0">0.000 57.000 24575,'0.000'-7.000'0,"7.000"-2.000"0,9.000 0.000 0,10.000 2.000 0,6.000 2.000 0,5.000 2.000 0,4.000 2.000 0,1.000 0.000 0,1.000 1.000 0,0.000 0.000 0,-1.000 1.000 0,0.000-1.000 0,0.000 0.000 0,-1.000-6.000 0,-7.000-3.000-8191</inkml:trace>
</inkml:ink>
</file>

<file path=ppt/ink/ink21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0"/>
    </inkml:context>
    <inkml:brush xml:id="br0">
      <inkml:brushProperty name="width" value="0.05" units="cm"/>
      <inkml:brushProperty name="height" value="0.05" units="cm"/>
      <inkml:brushProperty name="color" value="#000000"/>
    </inkml:brush>
  </inkml:definitions>
  <inkml:trace contextRef="#ctx0" brushRef="#br0">1.000 0.000 24575,'0.000'454.000'0,"-1.000"-443.000"0,2.000 1.000 0,0.000-1.000 0,0.000 1.000 0,1.000-1.000 0,0.000 1.000 0,1.000-1.000 0,1.000 0.000 0,8.000 20.000 0,-9.000-25.000 0,1.000-1.000 0,-1.000 1.000 0,1.000-1.000 0,0.000 0.000 0,0.000 0.000 0,0.000-1.000 0,1.000 1.000 0,0.000-1.000 0,0.000 0.000 0,0.000 0.000 0,0.000-1.000 0,1.000 1.000 0,-1.000-1.000 0,1.000 0.000 0,0.000-1.000 0,0.000 1.000 0,10.000 2.000 0,21.000 2.000-1365,-2.000-3.000-5461</inkml:trace>
</inkml:ink>
</file>

<file path=ppt/ink/ink21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1"/>
    </inkml:context>
    <inkml:brush xml:id="br0">
      <inkml:brushProperty name="width" value="0.05" units="cm"/>
      <inkml:brushProperty name="height" value="0.05" units="cm"/>
      <inkml:brushProperty name="color" value="#000000"/>
    </inkml:brush>
  </inkml:definitions>
  <inkml:trace contextRef="#ctx0" brushRef="#br0">144.000 0.000 24575,'10.000'0.000'0,"1.000"1.000"0,0.000 0.000 0,-1.000 1.000 0,1.000 0.000 0,-1.000 0.000 0,0.000 1.000 0,1.000 1.000 0,-1.000 0.000 0,-1.000 0.000 0,1.000 1.000 0,-1.000 0.000 0,1.000 0.000 0,-2.000 1.000 0,1.000 1.000 0,-1.000-1.000 0,1.000 2.000 0,-2.000-1.000 0,1.000 1.000 0,-1.000 0.000 0,-1.000 0.000 0,1.000 1.000 0,-1.000 0.000 0,-1.000 0.000 0,0.000 0.000 0,0.000 1.000 0,-1.000 0.000 0,0.000 0.000 0,0.000 0.000 0,-1.000 0.000 0,-1.000 0.000 0,0.000 1.000 0,0.000-1.000 0,0.000 20.000 0,-2.000-25.000 0,0.000 0.000 0,0.000 0.000 0,-1.000 0.000 0,0.000 0.000 0,0.000 0.000 0,0.000 0.000 0,-1.000-1.000 0,1.000 1.000 0,-1.000 0.000 0,0.000-1.000 0,-1.000 1.000 0,1.000-1.000 0,-1.000 0.000 0,0.000 1.000 0,0.000-1.000 0,0.000 0.000 0,0.000-1.000 0,-1.000 1.000 0,1.000-1.000 0,-1.000 1.000 0,0.000-1.000 0,0.000 0.000 0,0.000-1.000 0,-1.000 1.000 0,1.000-1.000 0,-1.000 0.000 0,1.000 0.000 0,-1.000 0.000 0,0.000 0.000 0,0.000-1.000 0,-6.000 1.000 0,-16.000 4.000 0,1.000-2.000 0,-1.000-2.000 0,0.000 0.000 0,-40.000-3.000 0,53.000 1.000 0,1.000-1.000-341,1.000 1.000 0,-1.000-2.000-1,-24.000-5.000 1,10.000-2.000-6485</inkml:trace>
</inkml:ink>
</file>

<file path=ppt/ink/ink21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2"/>
    </inkml:context>
    <inkml:brush xml:id="br0">
      <inkml:brushProperty name="width" value="0.05" units="cm"/>
      <inkml:brushProperty name="height" value="0.05" units="cm"/>
      <inkml:brushProperty name="color" value="#000000"/>
    </inkml:brush>
  </inkml:definitions>
  <inkml:trace contextRef="#ctx0" brushRef="#br0">0.000 44.000 24575,'0.000'-7.000'0,"7.000"-2.000"0,9.000 0.000 0,9.000 1.000 0,8.000 3.000 0,4.000 2.000 0,3.000 1.000 0,2.000 2.000 0,1.000 0.000 0,0.000 0.000 0,-8.000 0.000-8191</inkml:trace>
</inkml:ink>
</file>

<file path=ppt/ink/ink21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3"/>
    </inkml:context>
    <inkml:brush xml:id="br0">
      <inkml:brushProperty name="width" value="0.05" units="cm"/>
      <inkml:brushProperty name="height" value="0.05" units="cm"/>
      <inkml:brushProperty name="color" value="#000000"/>
    </inkml:brush>
  </inkml:definitions>
  <inkml:trace contextRef="#ctx0" brushRef="#br0">0.000 1.000 24575,'7.000'0.000'0,"9.000"0.000"0,9.000 0.000 0,8.000 0.000 0,4.000 0.000 0,3.000 0.000 0,2.000 0.000 0,1.000 0.000 0,0.000 0.000 0,0.000 0.000 0,-1.000 0.000 0,-1.000 0.000 0,0.000 0.000 0,-6.000 0.000-8191</inkml:trace>
</inkml:ink>
</file>

<file path=ppt/ink/ink21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5"/>
    </inkml:context>
    <inkml:brush xml:id="br0">
      <inkml:brushProperty name="width" value="0.05" units="cm"/>
      <inkml:brushProperty name="height" value="0.05" units="cm"/>
      <inkml:brushProperty name="color" value="#000000"/>
    </inkml:brush>
  </inkml:definitions>
  <inkml:trace contextRef="#ctx0" brushRef="#br0">1.000 1.000 24575,'5.000'0.000'0,"-1.000"1.000"0,1.000 0.000 0,0.000 0.000 0,-1.000 0.000 0,1.000 1.000 0,0.000-1.000 0,-1.000 1.000 0,0.000 0.000 0,1.000 1.000 0,-1.000-1.000 0,0.000 1.000 0,0.000-1.000 0,0.000 1.000 0,-1.000 1.000 0,1.000-1.000 0,2.000 4.000 0,11.000 11.000 0,28.000 42.000 0,-10.000-12.000 0,24.000 13.000-7,2.000-2.000 1,73.000 53.000-1,-34.000-29.000-1338,-75.000-61.000-5481</inkml:trace>
</inkml:ink>
</file>

<file path=ppt/ink/ink21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7"/>
    </inkml:context>
    <inkml:brush xml:id="br0">
      <inkml:brushProperty name="width" value="0.05" units="cm"/>
      <inkml:brushProperty name="height" value="0.05" units="cm"/>
      <inkml:brushProperty name="color" value="#000000"/>
    </inkml:brush>
  </inkml:definitions>
  <inkml:trace contextRef="#ctx0" brushRef="#br0">1324.000 0.000 24575,'-14.000'1.000'0,"0.000"0.000"0,0.000 1.000 0,0.000 0.000 0,1.000 1.000 0,-1.000 1.000 0,1.000 0.000 0,0.000 1.000 0,0.000 0.000 0,-14.000 8.000 0,-12.000 10.000 0,-54.000 41.000 0,4.000-2.000 0,18.000-19.000 0,-140.000 61.000 0,193.000-95.000 0,-1.000 1.000 0,1.000 1.000 0,1.000 1.000 0,0.000 1.000 0,-26.000 24.000 0,-36.000 27.000 0,42.000-38.000 0,-60.000 28.000 0,80.000-46.000 0,-1.000 0.000 0,0.000-2.000 0,0.000 0.000 0,-1.000-2.000 0,1.000 0.000 0,-24.000 2.000 0,8.000-3.000 0,23.000-3.000 0,0.000 0.000 0,0.000 1.000 0,1.000 1.000 0,-1.000 0.000 0,-19.000 6.000 0,26.000-7.000 0,1.000 1.000 0,0.000 0.000 0,0.000 0.000 0,0.000 0.000 0,0.000 0.000 0,0.000 0.000 0,0.000 1.000 0,1.000-1.000 0,-1.000 1.000 0,1.000 0.000 0,0.000 0.000 0,0.000 0.000 0,0.000 0.000 0,0.000 0.000 0,0.000 0.000 0,1.000 0.000 0,-1.000 1.000 0,1.000-1.000 0,0.000 1.000 0,0.000-1.000 0,0.000 1.000 0,0.000 3.000 0,-3.000 32.000 0,1.000 1.000 0,2.000-1.000 0,6.000 67.000 0,1.000 0.000 0,-6.000 262.000-1365,0.000-333.000-5461</inkml:trace>
</inkml:ink>
</file>

<file path=ppt/ink/ink2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40"/>
    </inkml:context>
    <inkml:brush xml:id="br0">
      <inkml:brushProperty name="width" value="0.05" units="cm"/>
      <inkml:brushProperty name="height" value="0.05" units="cm"/>
      <inkml:brushProperty name="color" value="#333333"/>
    </inkml:brush>
  </inkml:definitions>
  <inkml:trace contextRef="#ctx0" brushRef="#br0">166.000 0.000 24575,'1.000'109.000'0,"1.000"-11.000"0,-21.000 196.000 0,-61.000 102.000 0,60.000-303.000 0,16.000-67.000 0,-1.000 0.000 0,-2.000 0.000 0,0.000-1.000 0,-12.000 25.000 0,19.000-50.000 0,0.000 0.000 0,0.000 0.000-1,0.000-1.000 1,0.000 1.000 0,0.000 0.000 0,0.000 0.000-1,0.000 0.000 1,0.000 0.000 0,0.000 0.000 0,0.000 0.000-1,0.000 0.000 1,-1.000 0.000 0,1.000 0.000 0,0.000 0.000-1,0.000-1.000 1,0.000 1.000 0,0.000 0.000-1,0.000 0.000 1,0.000 0.000 0,0.000 0.000 0,-1.000 0.000-1,1.000 0.000 1,0.000 0.000 0,0.000 0.000 0,0.000 0.000-1,0.000 0.000 1,0.000 0.000 0,0.000 0.000 0,-1.000 0.000-1,1.000 0.000 1,0.000 0.000 0,0.000 0.000-1,0.000 0.000 1,0.000 0.000 0,0.000 0.000 0,0.000 1.000-1,0.000-1.000 1,-1.000 0.000 0,1.000 0.000 0,0.000 0.000-1,0.000 0.000 1,0.000 0.000 0,0.000 0.000-1,0.000 0.000 1,0.000 0.000 0,0.000 0.000 0,0.000 0.000-1,0.000 0.000 1,0.000 1.000 0,-1.000-1.000 0,1.000 0.000-1,0.000 0.000 1,0.000 0.000 0,0.000 0.000 0,0.000 0.000-1,0.000 0.000 1,0.000 0.000 0,0.000 1.000-1,0.000-1.000 1,0.000 0.000 0,0.000 0.000 0,0.000 0.000-1,0.000 0.000 1,0.000 0.000 0,0.000 0.000 0,0.000 1.000-1,0.000-1.000 1,-2.000-9.000-1173,2.000 8.000 999,-1.000-16.000-6652</inkml:trace>
</inkml:ink>
</file>

<file path=ppt/ink/ink22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48"/>
    </inkml:context>
    <inkml:brush xml:id="br0">
      <inkml:brushProperty name="width" value="0.05" units="cm"/>
      <inkml:brushProperty name="height" value="0.05" units="cm"/>
      <inkml:brushProperty name="color" value="#000000"/>
    </inkml:brush>
  </inkml:definitions>
  <inkml:trace contextRef="#ctx0" brushRef="#br0">1.000 1.000 24575,'0.000'6.000'0,"0.000"11.000"0,0.000 8.000 0,0.000 7.000 0,0.000 5.000 0,0.000 4.000 0,0.000 1.000 0,0.000 1.000 0,0.000-1.000 0,0.000 1.000 0,0.000-1.000 0,0.000-7.000-8191</inkml:trace>
</inkml:ink>
</file>

<file path=ppt/ink/ink22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50"/>
    </inkml:context>
    <inkml:brush xml:id="br0">
      <inkml:brushProperty name="width" value="0.05" units="cm"/>
      <inkml:brushProperty name="height" value="0.05" units="cm"/>
      <inkml:brushProperty name="color" value="#000000"/>
    </inkml:brush>
  </inkml:definitions>
  <inkml:trace contextRef="#ctx0" brushRef="#br0">92.000 32.000 24575,'3.000'-1.000'0,"-1.000"1.000"0,1.000-1.000 0,0.000 0.000 0,-1.000 0.000 0,1.000 0.000 0,-1.000 0.000 0,1.000 0.000 0,-1.000 0.000 0,4.000-3.000 0,21.000-8.000 0,-23.000 12.000 0,1.000-1.000 0,-1.000 1.000 0,1.000 0.000 0,-1.000 0.000 0,1.000 0.000 0,-1.000 1.000 0,1.000-1.000 0,-1.000 1.000 0,1.000 0.000 0,-1.000 1.000 0,0.000-1.000 0,0.000 1.000 0,0.000-1.000 0,0.000 1.000 0,0.000 1.000 0,7.000 3.000 0,-6.000-1.000 0,1.000 0.000 0,0.000 0.000 0,-1.000 1.000 0,0.000 0.000 0,-1.000 0.000 0,1.000 0.000 0,-1.000 0.000 0,0.000 1.000 0,5.000 10.000 0,-5.000-8.000 0,0.000 1.000 0,-1.000 0.000 0,0.000-1.000 0,0.000 1.000 0,-1.000 0.000 0,0.000 1.000 0,-1.000-1.000 0,0.000 0.000 0,-1.000 1.000 0,0.000-1.000 0,-1.000 0.000 0,0.000 0.000 0,0.000 1.000 0,-6.000 19.000 0,4.000-25.000 0,0.000 0.000 0,0.000 1.000 0,-1.000-1.000 0,1.000-1.000 0,-1.000 1.000 0,0.000-1.000 0,-1.000 1.000 0,1.000-1.000 0,-1.000 0.000 0,0.000-1.000 0,0.000 1.000 0,0.000-1.000 0,0.000 0.000 0,-1.000 0.000 0,1.000-1.000 0,-1.000 1.000 0,-7.000 1.000 0,-4.000 2.000 0,-2.000-2.000 0,1.000 1.000 0,0.000-2.000 0,-26.000 1.000 0,42.000-4.000 0,-3.000 1.000 0,0.000 0.000 0,0.000 0.000 0,0.000-1.000 0,-1.000 0.000 0,1.000 0.000 0,0.000-1.000 0,0.000 0.000 0,0.000 1.000 0,0.000-2.000 0,0.000 1.000 0,0.000 0.000 0,0.000-1.000 0,0.000 0.000 0,0.000 0.000 0,-5.000-4.000 0,10.000 6.000 0,0.000-1.000 0,0.000 1.000 0,-1.000-1.000 0,1.000 1.000 0,0.000-1.000 0,0.000 1.000 0,0.000-1.000 0,0.000 1.000 0,0.000-1.000 0,0.000 1.000 0,0.000-1.000 0,0.000 1.000 0,0.000-1.000 0,0.000 1.000 0,0.000-1.000 0,0.000 1.000 0,1.000-1.000 0,-1.000 1.000 0,0.000-1.000 0,0.000 1.000 0,0.000-1.000 0,1.000 1.000 0,-1.000 0.000 0,0.000-1.000 0,0.000 1.000 0,1.000-1.000 0,-1.000 1.000 0,0.000 0.000 0,1.000-1.000 0,-1.000 1.000 0,1.000 0.000 0,-1.000-1.000 0,0.000 1.000 0,1.000 0.000 0,-1.000 0.000 0,1.000-1.000 0,-1.000 1.000 0,1.000 0.000 0,-1.000 0.000 0,1.000 0.000 0,-1.000 0.000 0,1.000 0.000 0,-1.000-1.000 0,1.000 1.000 0,-1.000 0.000 0,1.000 0.000 0,-1.000 0.000 0,1.000 0.000 0,0.000 1.000 0,28.000-8.000 0,18.000 3.000 0,1.000 3.000 0,0.000 1.000 0,0.000 3.000 0,87.000 16.000 0,-83.000-10.000 0,0.000-2.000 0,0.000-3.000 0,91.000-4.000 0,-139.000 0.000 0,-1.000 0.000 0,1.000-1.000 0,0.000 0.000 0,-1.000 1.000 0,1.000-1.000 0,-1.000-1.000 0,1.000 1.000 0,-1.000 0.000 0,1.000-1.000 0,-1.000 0.000 0,0.000 0.000 0,0.000 0.000 0,0.000 0.000 0,0.000 0.000 0,0.000-1.000 0,-1.000 1.000 0,1.000-1.000 0,-1.000 0.000 0,1.000 0.000 0,-1.000 0.000 0,0.000 0.000 0,0.000 0.000 0,-1.000 0.000 0,1.000-1.000 0,0.000 1.000 0,-1.000-1.000 0,0.000 1.000 0,1.000-6.000 0,1.000-8.000 0,0.000-1.000 0,-2.000 0.000 0,0.000 0.000 0,-3.000-33.000 0,1.000-3.000 0,2.000 39.000 0,0.000 0.000 0,1.000 0.000 0,0.000 0.000 0,2.000 0.000 0,6.000-20.000 0,-10.000 35.000 0,0.000 0.000 0,0.000 0.000 0,0.000 0.000 0,0.000 0.000 0,0.000-1.000 0,0.000 1.000 0,0.000 0.000 0,0.000 0.000 0,0.000 0.000 0,0.000-1.000 0,0.000 1.000 0,0.000 0.000 0,0.000 0.000 0,0.000 0.000 0,0.000 0.000 0,0.000-1.000 0,0.000 1.000 0,0.000 0.000 0,0.000 0.000 0,0.000 0.000 0,0.000 0.000 0,0.000-1.000 0,0.000 1.000 0,1.000 0.000 0,-1.000 0.000 0,0.000 0.000 0,0.000 0.000 0,0.000 0.000 0,0.000 0.000 0,0.000-1.000 0,1.000 1.000 0,-1.000 0.000 0,0.000 0.000 0,0.000 0.000 0,0.000 0.000 0,0.000 0.000 0,1.000 0.000 0,-1.000 0.000 0,0.000 0.000 0,0.000 0.000 0,0.000 0.000 0,0.000 0.000 0,1.000 0.000 0,-1.000 0.000 0,0.000 0.000 0,0.000 0.000 0,0.000 0.000 0,1.000 0.000 0,-1.000 0.000 0,0.000 0.000 0,0.000 0.000 0,0.000 0.000 0,0.000 0.000 0,1.000 0.000 0,-1.000 0.000 0,0.000 0.000 0,0.000 0.000 0,0.000 0.000 0,0.000 0.000 0,0.000 1.000 0,1.000-1.000 0,4.000 17.000 0,-1.000 25.000 0,-3.000 278.000 90,-2.000-150.000-1545,1.000-153.000-5371</inkml:trace>
</inkml:ink>
</file>

<file path=ppt/ink/ink22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51"/>
    </inkml:context>
    <inkml:brush xml:id="br0">
      <inkml:brushProperty name="width" value="0.05" units="cm"/>
      <inkml:brushProperty name="height" value="0.05" units="cm"/>
      <inkml:brushProperty name="color" value="#000000"/>
    </inkml:brush>
  </inkml:definitions>
  <inkml:trace contextRef="#ctx0" brushRef="#br0">1.000 0.000 24575,'1.000'1.000'0,"1.000"-1.000"0,-1.000 1.000 0,1.000-1.000 0,-1.000 1.000 0,0.000-1.000 0,1.000 1.000 0,-1.000 0.000 0,0.000-1.000 0,0.000 1.000 0,1.000 0.000 0,-1.000 0.000 0,0.000 0.000 0,0.000 0.000 0,0.000 0.000 0,0.000 0.000 0,0.000 1.000 0,0.000-1.000 0,-1.000 0.000 0,1.000 0.000 0,0.000 1.000 0,-1.000-1.000 0,1.000 0.000 0,0.000 1.000 0,-1.000-1.000 0,0.000 1.000 0,1.000 2.000 0,8.000 44.000 0,-9.000-44.000 0,8.000 108.000 28,-9.000 136.000 1,-2.000-79.000-1451</inkml:trace>
</inkml:ink>
</file>

<file path=ppt/ink/ink22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51"/>
    </inkml:context>
    <inkml:brush xml:id="br0">
      <inkml:brushProperty name="width" value="0.05" units="cm"/>
      <inkml:brushProperty name="height" value="0.05" units="cm"/>
      <inkml:brushProperty name="color" value="#000000"/>
    </inkml:brush>
  </inkml:definitions>
  <inkml:trace contextRef="#ctx0" brushRef="#br0">78.000 1.000 24575,'0.000'7.000'0,"-7.000"2.000"0,-2.000 7.000 0,-6.000 1.000 0,-8.000-3.000 0,-1.000-4.000-8191</inkml:trace>
</inkml:ink>
</file>

<file path=ppt/ink/ink22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52"/>
    </inkml:context>
    <inkml:brush xml:id="br0">
      <inkml:brushProperty name="width" value="0.05" units="cm"/>
      <inkml:brushProperty name="height" value="0.05" units="cm"/>
      <inkml:brushProperty name="color" value="#000000"/>
    </inkml:brush>
  </inkml:definitions>
  <inkml:trace contextRef="#ctx0" brushRef="#br0">32.000 0.000 24575,'-7.000'0.000'0,"-2.000"7.000"0,0.000 10.000 0,2.000 1.000-8191</inkml:trace>
</inkml:ink>
</file>

<file path=ppt/ink/ink22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3:35:54"/>
    </inkml:context>
    <inkml:brush xml:id="br0">
      <inkml:brushProperty name="width" value="0.05" units="cm"/>
      <inkml:brushProperty name="height" value="0.05" units="cm"/>
      <inkml:brushProperty name="color" value="#000000"/>
    </inkml:brush>
  </inkml:definitions>
  <inkml:trace contextRef="#ctx0" brushRef="#br0">125.000 0.000 24575,'-3.000'1.000'0,"1.000"-1.000"0,0.000 1.000 0,-1.000 0.000 0,1.000 0.000 0,0.000 0.000 0,0.000 0.000 0,0.000 0.000 0,0.000 0.000 0,0.000 1.000 0,0.000-1.000 0,0.000 1.000 0,1.000-1.000 0,-1.000 1.000 0,0.000 0.000 0,1.000-1.000 0,-1.000 1.000 0,1.000 0.000 0,0.000 0.000 0,-1.000 0.000 0,0.000 3.000 0,-20.000 44.000 0,14.000-21.000 0,2.000 0.000 0,1.000 0.000 0,2.000 0.000 0,0.000 1.000 0,3.000 39.000 0,0.000-30.000 0,-2.000 0.000 0,-8.000 49.000 0,0.000-38.000 0,3.000-1.000 0,1.000 1.000 0,3.000 1.000 0,5.000 81.000 0,-2.000-127.000 0,1.000 0.000 0,0.000 0.000 0,0.000-1.000 0,0.000 1.000 0,0.000 0.000 0,0.000 0.000 0,1.000 0.000 0,0.000-1.000 0,-1.000 1.000 0,1.000-1.000 0,1.000 0.000 0,-1.000 1.000 0,0.000-1.000 0,1.000 0.000 0,0.000 0.000 0,0.000 0.000 0,-1.000-1.000 0,2.000 1.000 0,-1.000-1.000 0,0.000 1.000 0,0.000-1.000 0,1.000 0.000 0,-1.000-1.000 0,1.000 1.000 0,0.000 0.000 0,0.000-1.000 0,-1.000 0.000 0,8.000 1.000 0,9.000 2.000 0,0.000-2.000 0,0.000 0.000 0,0.000-1.000 0,32.000-4.000 0,-20.000 2.000 0,305.000-6.000-1365,-302.000 7.000-5461</inkml:trace>
</inkml:ink>
</file>

<file path=ppt/ink/ink2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41"/>
    </inkml:context>
    <inkml:brush xml:id="br0">
      <inkml:brushProperty name="width" value="0.05" units="cm"/>
      <inkml:brushProperty name="height" value="0.05" units="cm"/>
      <inkml:brushProperty name="color" value="#333333"/>
    </inkml:brush>
  </inkml:definitions>
  <inkml:trace contextRef="#ctx0" brushRef="#br0">331.000 1.000 24575,'12.000'0.000'0,"0.000"2.000"0,-1.000-1.000 0,1.000 2.000 0,-1.000 0.000 0,1.000 0.000 0,-1.000 1.000 0,0.000 0.000 0,0.000 1.000 0,0.000 0.000 0,-1.000 1.000 0,0.000 0.000 0,19.000 14.000 0,6.000 10.000 0,-2.000 1.000 0,32.000 37.000 0,-21.000-22.000 0,8.000-3.000 0,-45.000-38.000 0,1.000 0.000 0,-1.000 0.000 0,0.000 1.000 0,-1.000 0.000 0,1.000 0.000 0,-1.000 1.000 0,0.000 0.000 0,-1.000 0.000 0,1.000 0.000 0,-2.000 1.000 0,9.000 15.000 0,-10.000-16.000 0,-1.000 0.000 0,0.000 0.000 0,0.000 0.000 0,0.000 0.000 0,-1.000 0.000 0,0.000 0.000 0,0.000 1.000 0,0.000-1.000 0,-1.000 0.000 0,-1.000 1.000 0,-1.000 13.000 0,1.000-17.000 0,0.000-1.000 0,-1.000 1.000 0,1.000-1.000 0,-1.000 0.000 0,0.000 0.000 0,0.000 1.000 0,0.000-1.000 0,0.000 0.000 0,0.000-1.000 0,-1.000 1.000 0,1.000 0.000 0,-1.000-1.000 0,0.000 1.000 0,1.000-1.000 0,-1.000 0.000 0,0.000 0.000 0,-1.000 0.000 0,1.000 0.000 0,0.000-1.000 0,-1.000 1.000 0,1.000-1.000 0,0.000 0.000 0,-1.000 0.000 0,0.000 0.000 0,-5.000 1.000 0,-69.000 14.000 0,-1.000-4.000 0,-1.000-3.000 0,0.000-4.000 0,-141.000-8.000 0,204.000 1.000-136,0.000-2.000-1,0.000 0.000 1,1.000-1.000-1,-1.000 0.000 1,1.000-2.000-1,0.000 0.000 1,1.000 0.000-1,0.000-2.000 0,-19.000-13.000 1,8.000 4.000-6690</inkml:trace>
</inkml:ink>
</file>

<file path=ppt/ink/ink2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1:03"/>
    </inkml:context>
    <inkml:brush xml:id="br0">
      <inkml:brushProperty name="width" value="0.05" units="cm"/>
      <inkml:brushProperty name="height" value="0.05" units="cm"/>
      <inkml:brushProperty name="color" value="#333333"/>
    </inkml:brush>
  </inkml:definitions>
  <inkml:trace contextRef="#ctx0" brushRef="#br0">1887.000 224.000 24575,'-6.000'-4.000'0,"1.000"0.000"0,0.000 0.000 0,-1.000 1.000 0,0.000 0.000 0,0.000 0.000 0,0.000 0.000 0,0.000 1.000 0,0.000 0.000 0,0.000 0.000 0,-9.000-1.000 0,-23.000-8.000 0,-11.000-8.000 0,-1.000 2.000 0,0.000 2.000 0,-101.000-15.000 0,49.000 13.000 0,52.000 8.000 0,-86.000-6.000 0,92.000 14.000 0,-198.000 5.000 0,213.000 0.000 0,-48.000 14.000 0,14.000-3.000 0,31.000-7.000 0,1.000 2.000 0,-1.000 1.000 0,2.000 1.000 0,-48.000 26.000 0,-109.000 77.000 0,180.000-110.000 0,-17.000 10.000 0,2.000 2.000 0,0.000 0.000 0,1.000 2.000 0,1.000 0.000 0,0.000 1.000 0,2.000 1.000 0,0.000 1.000 0,2.000 0.000 0,0.000 1.000 0,2.000 1.000 0,0.000 0.000 0,2.000 1.000 0,0.000 1.000 0,2.000 0.000 0,1.000 0.000 0,1.000 1.000 0,2.000 0.000 0,0.000 1.000 0,-3.000 47.000 0,6.000-35.000 0,-13.000 60.000 0,9.000-60.000 0,-5.000 66.000 0,11.000-58.000 0,4.000 314.000 0,-1.000-344.000 0,1.000-1.000 0,1.000 1.000 0,0.000-1.000 0,1.000 0.000 0,1.000-1.000 0,1.000 1.000 0,0.000-1.000 0,12.000 19.000 0,9.000 9.000 0,49.000 58.000 0,-35.000-50.000 0,-22.000-26.000 0,2.000-1.000 0,2.000-2.000 0,0.000 0.000 0,1.000-1.000 0,1.000-2.000 0,1.000 0.000 0,0.000-2.000 0,53.000 26.000 0,-65.000-39.000 0,-1.000 1.000 0,1.000-2.000 0,1.000 0.000 0,-1.000-1.000 0,1.000 0.000 0,22.000 0.000 0,101.000-5.000 0,-66.000-1.000 0,-50.000 2.000 0,1.000-1.000 0,-1.000-1.000 0,0.000-2.000 0,0.000 0.000 0,-1.000-1.000 0,1.000-1.000 0,-1.000-1.000 0,30.000-16.000 0,9.000-10.000 0,83.000-61.000 0,-53.000 32.000 0,-55.000 35.000 0,-1.000-2.000 0,-1.000-1.000 0,-2.000-2.000 0,-1.000-1.000 0,37.000-54.000 0,-45.000 58.000 0,11.000-17.000 0,35.000-66.000 0,-30.000 46.000 0,-28.000 46.000 0,-2.000 0.000 0,0.000-1.000 0,-1.000 0.000 0,-2.000 0.000 0,9.000-46.000 0,-9.000 36.000 0,1.000 1.000 0,14.000-36.000 0,-11.000 40.000 0,-1.000-1.000 0,-2.000 0.000 0,-1.000 0.000 0,-1.000-1.000 0,1.000-37.000 0,-6.000-148.000 0,-3.000 93.000 0,3.000 86.000 0,-1.000-1.000 0,-12.000-69.000 0,10.000 92.000 0,-1.000 0.000 0,0.000 0.000 0,-1.000 0.000 0,0.000 0.000 0,-1.000 1.000 0,-1.000 0.000 0,0.000 0.000 0,0.000 1.000 0,-1.000 0.000 0,-18.000-19.000 0,11.000 13.000 0,-1.000 2.000 0,-1.000 0.000 0,-1.000 1.000 0,0.000 1.000 0,0.000 0.000 0,-2.000 2.000 0,1.000 0.000 0,-1.000 1.000 0,-1.000 1.000 0,0.000 1.000 0,0.000 0.000 0,-27.000-4.000 0,8.000 1.000-1365,4.000 0.000-5461</inkml:trace>
</inkml:ink>
</file>

<file path=ppt/ink/ink2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1:10"/>
    </inkml:context>
    <inkml:brush xml:id="br0">
      <inkml:brushProperty name="width" value="0.05" units="cm"/>
      <inkml:brushProperty name="height" value="0.05" units="cm"/>
      <inkml:brushProperty name="color" value="#333333"/>
    </inkml:brush>
  </inkml:definitions>
  <inkml:trace contextRef="#ctx0" brushRef="#br0">610.000 1.000 24575,'-1.000'17.000'0,"-1.000"0.000"0,0.000 0.000 0,-1.000 0.000 0,-1.000 0.000 0,-1.000-1.000 0,0.000 0.000 0,-2.000 1.000 0,1.000-2.000 0,-2.000 1.000 0,0.000-1.000 0,-1.000 0.000 0,0.000-1.000 0,-1.000 0.000 0,-1.000 0.000 0,0.000-1.000 0,-1.000-1.000 0,0.000 0.000 0,-1.000 0.000 0,-1.000-1.000 0,1.000-1.000 0,-2.000-1.000 0,1.000 1.000 0,-1.000-2.000 0,-1.000 0.000 0,1.000-1.000 0,-31.000 9.000 0,13.000-6.000 0,11.000-3.000 0,-1.000 0.000 0,0.000-2.000 0,-40.000 5.000 0,58.000-10.000 0,-1.000 1.000 0,1.000-1.000 0,-1.000-1.000 0,1.000 1.000 0,-1.000-1.000 0,1.000 0.000 0,0.000 0.000 0,-1.000 0.000 0,1.000-1.000 0,0.000 0.000 0,0.000 0.000 0,0.000 0.000 0,0.000-1.000 0,0.000 1.000 0,1.000-1.000 0,-1.000 0.000 0,1.000-1.000 0,0.000 1.000 0,0.000-1.000 0,0.000 0.000 0,-4.000-5.000 0,2.000 1.000 0,0.000 0.000 0,1.000 0.000 0,0.000-1.000 0,1.000 1.000 0,0.000-1.000 0,0.000 0.000 0,1.000-1.000 0,0.000 1.000 0,1.000-1.000 0,0.000 1.000 0,0.000-1.000 0,0.000-13.000 0,2.000 19.000 0,0.000 0.000 0,1.000-1.000 0,-1.000 1.000 0,1.000 0.000 0,0.000 0.000 0,0.000 0.000 0,0.000 0.000 0,0.000 0.000 0,1.000 0.000 0,-1.000 0.000 0,1.000 0.000 0,0.000 0.000 0,0.000 1.000 0,1.000-1.000 0,-1.000 1.000 0,1.000-1.000 0,0.000 1.000 0,0.000 0.000 0,0.000 0.000 0,0.000 1.000 0,0.000-1.000 0,1.000 0.000 0,-1.000 1.000 0,1.000 0.000 0,0.000 0.000 0,-1.000 0.000 0,1.000 0.000 0,0.000 1.000 0,0.000-1.000 0,7.000 0.000 0,0.000-1.000 0,0.000 0.000 0,0.000 1.000 0,0.000 1.000 0,0.000 0.000 0,0.000 0.000 0,0.000 1.000 0,0.000 0.000 0,1.000 1.000 0,-1.000 1.000 0,0.000 0.000 0,0.000 0.000 0,-1.000 1.000 0,13.000 4.000 0,-8.000 0.000 0,-1.000 1.000 0,0.000 0.000 0,0.000 1.000 0,-1.000 0.000 0,0.000 1.000 0,0.000 0.000 0,-1.000 1.000 0,14.000 17.000 0,114.000 142.000-1365,-121.000-147.000-5461</inkml:trace>
</inkml:ink>
</file>

<file path=ppt/ink/ink2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1:13"/>
    </inkml:context>
    <inkml:brush xml:id="br0">
      <inkml:brushProperty name="width" value="0.05" units="cm"/>
      <inkml:brushProperty name="height" value="0.05" units="cm"/>
      <inkml:brushProperty name="color" value="#333333"/>
    </inkml:brush>
  </inkml:definitions>
  <inkml:trace contextRef="#ctx0" brushRef="#br0">248.000 0.000 24575,'0.000'12.000'0,"-2.000"-1.000"0,0.000 0.000 0,0.000 0.000 0,-1.000 0.000 0,0.000 0.000 0,-1.000-1.000 0,-6.000 13.000 0,-40.000 72.000 0,45.000-86.000 0,-30.000 49.000 0,14.000-24.000 0,-18.000 40.000 0,33.000-60.000 0,1.000 0.000 0,0.000 0.000 0,1.000 0.000 0,0.000 1.000 0,2.000-1.000 0,-3.000 24.000 0,1.000 5.000 0,-11.000 49.000 0,7.000-52.000 0,-5.000 71.000 0,12.000-65.000 0,4.000 279.000 0,-2.000-319.000 0,0.000 1.000 0,0.000-1.000 0,1.000 1.000 0,0.000-1.000 0,0.000 1.000 0,0.000-1.000 0,1.000 0.000 0,0.000 0.000 0,0.000 0.000 0,0.000 0.000 0,1.000-1.000 0,0.000 1.000 0,0.000-1.000 0,0.000 0.000 0,1.000 0.000 0,5.000 4.000 0,8.000 5.000 0,-1.000-2.000 0,2.000 0.000 0,31.000 15.000 0,29.000 18.000 0,106.000 66.000 0,-58.000-38.000 0,-86.000-51.000 0,1.000-2.000 0,0.000-1.000 0,2.000-3.000 0,0.000-1.000 0,55.000 10.000 0,-38.000-15.000 0,1.000-4.000 0,0.000-2.000 0,113.000-7.000 0,-42.000 0.000 0,1.000 5.000 0,140.000-5.000 0,-254.000 0.000-151,0.000-1.000-1,0.000-1.000 0,-1.000 0.000 0,1.000-2.000 1,-2.000 0.000-1,1.000-1.000 0,-1.000-1.000 1,34.000-22.000-1,-32.000 16.000-6674</inkml:trace>
</inkml:ink>
</file>

<file path=ppt/ink/ink2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3:16"/>
    </inkml:context>
    <inkml:brush xml:id="br0">
      <inkml:brushProperty name="width" value="0.05" units="cm"/>
      <inkml:brushProperty name="height" value="0.05" units="cm"/>
      <inkml:brushProperty name="color" value="#333333"/>
    </inkml:brush>
  </inkml:definitions>
  <inkml:trace contextRef="#ctx0" brushRef="#br0">82.000 0.000 24575,'1.000'4.000'0,"-1.000"-1.000"0,1.000 0.000 0,0.000 0.000 0,0.000 0.000 0,0.000 1.000 0,1.000-1.000 0,-1.000-1.000 0,4.000 6.000 0,6.000 16.000 0,7.000 35.000 0,3.000 6.000 0,-2.000 2.000 0,-4.000 1.000 0,11.000 111.000 0,-22.000-139.000 0,12.000 57.000 0,-8.000-59.000 0,5.000 72.000 0,-13.000-108.000 0,1.000 35.000 0,-1.000 0.000 0,-1.000 0.000 0,-11.000 58.000 0,10.000-85.000 0,0.000 1.000 0,-2.000-1.000 0,1.000 0.000 0,-1.000 0.000 0,-1.000 0.000 0,0.000 0.000 0,0.000-1.000 0,-1.000 1.000 0,0.000-1.000 0,0.000-1.000 0,-1.000 1.000 0,0.000-1.000 0,-1.000 0.000 0,0.000-1.000 0,0.000 0.000 0,-16.000 10.000 0,6.000-4.000 0,11.000-8.000 0,-1.000 0.000 0,1.000 0.000 0,-1.000 0.000 0,0.000-1.000 0,0.000 0.000 0,-14.000 4.000 0,21.000-8.000 0,0.000 0.000 0,-1.000 1.000 0,1.000-1.000 0,0.000 0.000 0,0.000 0.000 0,0.000 0.000 0,0.000 0.000 0,-1.000 0.000 0,1.000-1.000 0,0.000 1.000 0,0.000 0.000 0,0.000 0.000 0,0.000-1.000 0,0.000 1.000 0,0.000-1.000 0,0.000 1.000 0,0.000-1.000 0,0.000 1.000 0,0.000-1.000 0,0.000 0.000 0,0.000 1.000 0,-1.000-3.000 0,0.000 1.000 0,1.000 0.000 0,-1.000-1.000 0,1.000 0.000 0,0.000 1.000 0,0.000-1.000 0,0.000 0.000 0,0.000 0.000 0,0.000 1.000 0,1.000-1.000 0,0.000 0.000 0,-1.000 0.000 0,1.000 0.000 0,0.000-4.000 0,2.000-23.000 0,1.000 1.000 0,1.000-1.000 0,13.000-42.000 0,-8.000 30.000 0,11.000-33.000 0,-13.000 49.000 0,0.000 0.000 0,-2.000 0.000 0,4.000-34.000 0,-8.000-18.000-1365,-1.000 43.000-5461</inkml:trace>
</inkml:ink>
</file>

<file path=ppt/ink/ink2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3:17"/>
    </inkml:context>
    <inkml:brush xml:id="br0">
      <inkml:brushProperty name="width" value="0.05" units="cm"/>
      <inkml:brushProperty name="height" value="0.05" units="cm"/>
      <inkml:brushProperty name="color" value="#333333"/>
    </inkml:brush>
  </inkml:definitions>
  <inkml:trace contextRef="#ctx0" brushRef="#br0">1.000 44.000 24575,'7.000'0.000'0,"9.000"-7.000"0,9.000-3.000 0,7.000 1.000 0,5.000 2.000 0,4.000 2.000 0,1.000 2.000 0,1.000 1.000 0,-1.000 1.000 0,1.000 1.000 0,-1.000 1.000 0,-8.000-1.000-8191</inkml:trace>
</inkml:ink>
</file>

<file path=ppt/ink/ink2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3"/>
    </inkml:context>
    <inkml:brush xml:id="br0">
      <inkml:brushProperty name="width" value="0.05" units="cm"/>
      <inkml:brushProperty name="height" value="0.05" units="cm"/>
      <inkml:brushProperty name="color" value="#333333"/>
    </inkml:brush>
  </inkml:definitions>
  <inkml:trace contextRef="#ctx0" brushRef="#br0">47.000 0.000 24575,'1.000'1.000'0,"0.000"-1.000"0,1.000 1.000 0,-1.000-1.000 0,0.000 1.000 0,1.000-1.000 0,-1.000 1.000 0,0.000-1.000 0,0.000 1.000 0,0.000 0.000 0,0.000 0.000 0,0.000 0.000 0,1.000 0.000 0,-1.000 0.000 0,-1.000 0.000 0,1.000 0.000 0,0.000 0.000 0,0.000 0.000 0,0.000 0.000 0,0.000 0.000 0,-1.000 1.000 0,1.000-1.000 0,-1.000 0.000 0,1.000 2.000 0,13.000 40.000 0,-9.000-27.000 0,59.000 230.000 0,-57.000-202.000 0,-2.000 1.000 0,-1.000 73.000 0,-4.000-73.000 0,1.000-1.000 0,13.000 72.000 0,-2.000-51.000 0,-4.000 1.000 0,1.000 69.000 0,-11.000 136.000 0,-1.000-94.000 0,3.000 1335.000 0,-3.000-1455.000 0,-15.000 86.000 0,9.000-85.000 0,-3.000 81.000 0,14.000 614.000 0,-4.000-711.000 0,-2.000 0.000 0,-11.000 46.000 0,-5.000 60.000 0,-1.000 33.000 0,11.000-113.000 0,-2.000 85.000 0,10.000-125.000 0,-1.000-1.000 0,-2.000 0.000 0,0.000 0.000 0,-2.000 0.000 0,-11.000 29.000 0,8.000-28.000 0,1.000 1.000 0,2.000 1.000 0,-8.000 58.000 0,11.000-1.000 0,10.000 113.000 0,-6.000-193.000 0,2.000-1.000 0,-1.000 1.000 0,1.000 0.000 0,0.000-1.000 0,0.000 0.000 0,1.000 1.000 0,0.000-1.000 0,0.000 0.000 0,0.000 0.000 0,1.000 0.000 0,0.000-1.000 0,0.000 1.000 0,0.000-1.000 0,1.000 0.000 0,-1.000 0.000 0,1.000-1.000 0,1.000 1.000 0,-1.000-1.000 0,1.000 0.000 0,-1.000-1.000 0,1.000 1.000 0,0.000-1.000 0,11.000 4.000 0,12.000 4.000 0,1.000-2.000 0,0.000-1.000 0,61.000 9.000 0,-52.000-11.000 0,230.000 33.000 0,86.000 17.000 0,670.000 115.000 0,-942.000-159.000 0,401.000 39.000 0,-101.000-14.000 0,34.000-3.000 0,-158.000-17.000 0,79.000 2.000 0,26.000 3.000 0,66.000 49.000 0,-108.000-12.000 0,-307.000-57.000 0,653.000 79.000 0,-30.000-72.000 0,-369.000-12.000 0,-26.000 3.000-1365,-208.000 0.000-5461</inkml:trace>
</inkml:ink>
</file>

<file path=ppt/ink/ink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12"/>
    </inkml:context>
    <inkml:brush xml:id="br0">
      <inkml:brushProperty name="width" value="0.05" units="cm"/>
      <inkml:brushProperty name="height" value="0.05" units="cm"/>
      <inkml:brushProperty name="color" value="#333333"/>
    </inkml:brush>
  </inkml:definitions>
  <inkml:trace contextRef="#ctx0" brushRef="#br0">1.000 0.000 24575,'0.000'7.000'0,"0.000"10.000"0,7.000 8.000 0,9.000 7.000 0,9.000-2.000 0,8.000-6.000 0,4.000-6.000 0,3.000-8.000 0,2.000-4.000 0,1.000-4.000 0,0.000-2.000 0,-1.000-1.000 0,-7.000-1.000-8191</inkml:trace>
</inkml:ink>
</file>

<file path=ppt/ink/ink3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5"/>
    </inkml:context>
    <inkml:brush xml:id="br0">
      <inkml:brushProperty name="width" value="0.05" units="cm"/>
      <inkml:brushProperty name="height" value="0.05" units="cm"/>
      <inkml:brushProperty name="color" value="#333333"/>
    </inkml:brush>
  </inkml:definitions>
  <inkml:trace contextRef="#ctx0" brushRef="#br0">1.000 1.000 24575,'4.000'1.000'0,"-1.000"0.000"0,1.000 1.000 0,-1.000 0.000 0,0.000-1.000 0,0.000 1.000 0,1.000 1.000 0,-1.000-1.000 0,0.000 0.000 0,-1.000 1.000 0,1.000-1.000 0,0.000 1.000 0,-1.000 0.000 0,1.000 0.000 0,-1.000 0.000 0,2.000 5.000 0,3.000 0.000 0,98.000 134.000 0,38.000 46.000 0,173.000 163.000 0,-200.000-224.000 0,64.000 75.000 0,174.000 177.000 0,-238.000-261.000 0,157.000 165.000 0,-204.000-209.000 0,75.000 104.000 0,12.000 13.000 0,-49.000-66.000 0,99.000 150.000 0,-45.000-69.000 0,3.000 4.000 0,-14.000-2.000 0,52.000 78.000 0,83.000 141.000 0,-248.000-371.000 0,199.000 336.000 0,-148.000-247.000 0,6.000 13.000 0,-73.000-121.000-341,1.000 0.000 0,2.000-2.000-1,33.000 38.000 1,-37.000-51.000-6485</inkml:trace>
</inkml:ink>
</file>

<file path=ppt/ink/ink3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5"/>
    </inkml:context>
    <inkml:brush xml:id="br0">
      <inkml:brushProperty name="width" value="0.05" units="cm"/>
      <inkml:brushProperty name="height" value="0.05" units="cm"/>
      <inkml:brushProperty name="color" value="#333333"/>
    </inkml:brush>
  </inkml:definitions>
  <inkml:trace contextRef="#ctx0" brushRef="#br0">393.000 1.000 24575,'-1.000'10.000'0,"0.000"1.000"0,-1.000-1.000 0,0.000 1.000 0,0.000-1.000 0,-1.000 0.000 0,-1.000 0.000 0,-8.000 18.000 0,-42.000 67.000 0,44.000-80.000 0,-46.000 73.000 0,23.000-38.000 0,1.000 1.000 0,3.000 2.000 0,-44.000 110.000 0,59.000-125.000-682,-36.000 70.000-1,36.000-81.000-6143</inkml:trace>
</inkml:ink>
</file>

<file path=ppt/ink/ink3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6"/>
    </inkml:context>
    <inkml:brush xml:id="br0">
      <inkml:brushProperty name="width" value="0.05" units="cm"/>
      <inkml:brushProperty name="height" value="0.05" units="cm"/>
      <inkml:brushProperty name="color" value="#333333"/>
    </inkml:brush>
  </inkml:definitions>
  <inkml:trace contextRef="#ctx0" brushRef="#br0">2.000 0.000 24575,'-2.000'118.000'0,"5.000"135.000"0,17.000-126.000 0,-12.000-84.000 0,6.000 75.000 0,-15.000 167.000-1365,1.000-250.000-5461</inkml:trace>
</inkml:ink>
</file>

<file path=ppt/ink/ink3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7"/>
    </inkml:context>
    <inkml:brush xml:id="br0">
      <inkml:brushProperty name="width" value="0.05" units="cm"/>
      <inkml:brushProperty name="height" value="0.05" units="cm"/>
      <inkml:brushProperty name="color" value="#333333"/>
    </inkml:brush>
  </inkml:definitions>
  <inkml:trace contextRef="#ctx0" brushRef="#br0">0.000 1.000 24575,'7.000'0.000'0,"9.000"0.000"0,9.000 0.000 0,7.000 0.000 0,5.000 7.000 0,4.000 2.000 0,1.000-1.000 0,0.000-1.000 0,1.000-2.000 0,7.000-2.000 0,1.000 6.000 0,0.000 1.000 0,-3.000-1.000 0,-1.000-2.000 0,-3.000 5.000 0,-2.000 0.000 0,0.000-2.000 0,-8.000-3.000-8191</inkml:trace>
</inkml:ink>
</file>

<file path=ppt/ink/ink3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8"/>
    </inkml:context>
    <inkml:brush xml:id="br0">
      <inkml:brushProperty name="width" value="0.05" units="cm"/>
      <inkml:brushProperty name="height" value="0.05" units="cm"/>
      <inkml:brushProperty name="color" value="#333333"/>
    </inkml:brush>
  </inkml:definitions>
  <inkml:trace contextRef="#ctx0" brushRef="#br0">1.000 0.000 24575,'0.000'14.000'0,"0.000"34.000"0,1.000 0.000 0,14.000 85.000 0,-1.000-36.000-28,-4.000 1.000-1,-5.000 0.000 0,-7.000 114.000 0,-1.000-57.000-1221,3.000-120.000-5576</inkml:trace>
</inkml:ink>
</file>

<file path=ppt/ink/ink3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4:39"/>
    </inkml:context>
    <inkml:brush xml:id="br0">
      <inkml:brushProperty name="width" value="0.05" units="cm"/>
      <inkml:brushProperty name="height" value="0.05" units="cm"/>
      <inkml:brushProperty name="color" value="#333333"/>
    </inkml:brush>
  </inkml:definitions>
  <inkml:trace contextRef="#ctx0" brushRef="#br0">0.000 26.000 24575,'0.000'-1.000'0,"0.000"0.000"0,1.000 0.000 0,-1.000 0.000 0,0.000 0.000 0,0.000 0.000 0,1.000-1.000 0,-1.000 1.000 0,1.000 0.000 0,-1.000 0.000 0,1.000 0.000 0,-1.000 0.000 0,1.000 0.000 0,-1.000 0.000 0,1.000 0.000 0,0.000 1.000 0,0.000-1.000 0,0.000 0.000 0,-1.000 0.000 0,1.000 0.000 0,0.000 1.000 0,0.000-1.000 0,0.000 0.000 0,0.000 1.000 0,0.000-1.000 0,0.000 1.000 0,0.000-1.000 0,0.000 1.000 0,0.000 0.000 0,1.000-1.000 0,-1.000 1.000 0,0.000 0.000 0,0.000 0.000 0,0.000 0.000 0,0.000 0.000 0,0.000 0.000 0,1.000 0.000 0,-1.000 0.000 0,0.000 0.000 0,0.000 0.000 0,0.000 0.000 0,2.000 1.000 0,3.000 0.000 0,0.000 1.000 0,0.000-1.000 0,0.000 1.000 0,0.000 0.000 0,0.000 0.000 0,8.000 5.000 0,1.000 3.000 0,0.000 0.000 0,0.000 2.000 0,-2.000 0.000 0,1.000 0.000 0,-2.000 1.000 0,1.000 1.000 0,16.000 25.000 0,-4.000 1.000 0,36.000 75.000 0,-52.000-94.000 0,-2.000 1.000 0,10.000 40.000 0,-1.000-1.000 0,-6.000-16.000 0,-2.000 0.000 0,-2.000 0.000 0,-2.000 1.000 0,-2.000 0.000 0,-2.000 0.000 0,-9.000 67.000 0,8.000-99.000-85,-1.000-1.000 0,-1.000 1.000-1,0.000 0.000 1,-1.000-1.000 0,0.000 1.000-1,-1.000-1.000 1,-1.000 0.000 0,0.000-1.000-1,-1.000 0.000 1,0.000 1.000 0,0.000-2.000-1,-2.000 1.000 1,1.000-1.000 0,-2.000-1.000-1,-18.000 18.000 1,7.000-13.000-6741</inkml:trace>
</inkml:ink>
</file>

<file path=ppt/ink/ink3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3"/>
    </inkml:context>
    <inkml:brush xml:id="br0">
      <inkml:brushProperty name="width" value="0.05" units="cm"/>
      <inkml:brushProperty name="height" value="0.05" units="cm"/>
      <inkml:brushProperty name="color" value="#333333"/>
    </inkml:brush>
  </inkml:definitions>
  <inkml:trace contextRef="#ctx0" brushRef="#br0">0.000 30.000 24575,'0.000'-1.000'0,"1.000"-1.000"0,-1.000 1.000 0,1.000-1.000 0,-1.000 1.000 0,1.000-1.000 0,0.000 1.000 0,-1.000-1.000 0,1.000 1.000 0,0.000 0.000 0,0.000 0.000 0,0.000-1.000 0,0.000 1.000 0,0.000 0.000 0,0.000 0.000 0,0.000 0.000 0,1.000 0.000 0,-1.000 0.000 0,0.000 0.000 0,0.000 0.000 0,1.000 0.000 0,-1.000 1.000 0,1.000-1.000 0,-1.000 1.000 0,1.000-1.000 0,-1.000 1.000 0,1.000-1.000 0,-1.000 1.000 0,1.000 0.000 0,-1.000-1.000 0,1.000 1.000 0,-1.000 0.000 0,1.000 0.000 0,0.000 0.000 0,2.000 1.000 0,56.000 5.000 0,-17.000 3.000 0,82.000 22.000 0,40.000 12.000 0,-100.000-28.000-1365,-35.000-10.000-5461</inkml:trace>
</inkml:ink>
</file>

<file path=ppt/ink/ink3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4"/>
    </inkml:context>
    <inkml:brush xml:id="br0">
      <inkml:brushProperty name="width" value="0.05" units="cm"/>
      <inkml:brushProperty name="height" value="0.05" units="cm"/>
      <inkml:brushProperty name="color" value="#333333"/>
    </inkml:brush>
  </inkml:definitions>
  <inkml:trace contextRef="#ctx0" brushRef="#br0">1.000 0.000 24575,'24.000'2.000'0,"0.000"2.000"0,0.000 0.000 0,0.000 1.000 0,-1.000 1.000 0,1.000 2.000 0,41.000 19.000 0,17.000 4.000 0,437.000 116.000 0,-104.000-66.000-1365,-374.000-73.000-5461</inkml:trace>
</inkml:ink>
</file>

<file path=ppt/ink/ink3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5"/>
    </inkml:context>
    <inkml:brush xml:id="br0">
      <inkml:brushProperty name="width" value="0.05" units="cm"/>
      <inkml:brushProperty name="height" value="0.05" units="cm"/>
      <inkml:brushProperty name="color" value="#333333"/>
    </inkml:brush>
  </inkml:definitions>
  <inkml:trace contextRef="#ctx0" brushRef="#br0">1.000 0.000 24575,'7.000'0.000'0,"9.000"0.000"0,9.000 0.000 0,7.000 0.000 0,5.000 0.000 0,-3.000 7.000 0,-1.000 2.000 0,1.000 0.000 0,1.000 5.000 0,3.000 0.000 0,-6.000-2.000-8191</inkml:trace>
</inkml:ink>
</file>

<file path=ppt/ink/ink3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6"/>
    </inkml:context>
    <inkml:brush xml:id="br0">
      <inkml:brushProperty name="width" value="0.05" units="cm"/>
      <inkml:brushProperty name="height" value="0.05" units="cm"/>
      <inkml:brushProperty name="color" value="#333333"/>
    </inkml:brush>
  </inkml:definitions>
  <inkml:trace contextRef="#ctx0" brushRef="#br0">2.000 1.000 24575,'-2.000'139.000'0,"5.000"160.000"0,16.000-119.000 0,2.000 56.000 0,-21.000 18.000-1365,0.000-217.000-5461</inkml:trace>
</inkml:ink>
</file>

<file path=ppt/ink/ink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16"/>
    </inkml:context>
    <inkml:brush xml:id="br0">
      <inkml:brushProperty name="width" value="0.05" units="cm"/>
      <inkml:brushProperty name="height" value="0.05" units="cm"/>
      <inkml:brushProperty name="color" value="#333333"/>
    </inkml:brush>
  </inkml:definitions>
  <inkml:trace contextRef="#ctx0" brushRef="#br0">1.000 1.000 24575,'0.000'6.000'0,"7.000"11.000"0,2.000 8.000 0,7.000 7.000 0,1.000 5.000 0,4.000 3.000 0,5.000-5.000 0,6.000-9.000 0,-3.000-15.000 0,1.000-10.000 0,-5.000-12.000 0,-7.000-11.000 0,1.000-1.000 0,-3.000-5.000 0,3.000 3.000 0,-2.000-1.000 0,3.000-3.000 0,-2.000 3.000-8191</inkml:trace>
</inkml:ink>
</file>

<file path=ppt/ink/ink4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6"/>
    </inkml:context>
    <inkml:brush xml:id="br0">
      <inkml:brushProperty name="width" value="0.05" units="cm"/>
      <inkml:brushProperty name="height" value="0.05" units="cm"/>
      <inkml:brushProperty name="color" value="#333333"/>
    </inkml:brush>
  </inkml:definitions>
  <inkml:trace contextRef="#ctx0" brushRef="#br0">58.000 1.000 24575,'-3.000'4.000'0,"0.000"0.000"0,0.000 0.000 0,0.000 0.000 0,1.000 1.000 0,-1.000-1.000 0,1.000 1.000 0,0.000-1.000 0,0.000 1.000 0,1.000 0.000 0,0.000 0.000 0,-1.000 6.000 0,-7.000 60.000 0,7.000-52.000 0,-5.000 451.000 0,10.000-264.000 0,-2.000-176.000-108,-1.000-8.000-206,0.000-1.000-1,-1.000 1.000 1,-6.000 31.000 0,-2.000-23.000-6512</inkml:trace>
</inkml:ink>
</file>

<file path=ppt/ink/ink4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7"/>
    </inkml:context>
    <inkml:brush xml:id="br0">
      <inkml:brushProperty name="width" value="0.05" units="cm"/>
      <inkml:brushProperty name="height" value="0.05" units="cm"/>
      <inkml:brushProperty name="color" value="#333333"/>
    </inkml:brush>
  </inkml:definitions>
  <inkml:trace contextRef="#ctx0" brushRef="#br0">0.000 1.000 24575</inkml:trace>
</inkml:ink>
</file>

<file path=ppt/ink/ink4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8"/>
    </inkml:context>
    <inkml:brush xml:id="br0">
      <inkml:brushProperty name="width" value="0.05" units="cm"/>
      <inkml:brushProperty name="height" value="0.05" units="cm"/>
      <inkml:brushProperty name="color" value="#333333"/>
    </inkml:brush>
  </inkml:definitions>
  <inkml:trace contextRef="#ctx0" brushRef="#br0">0.000 1.000 24575,'1.000'75.000'0,"15.000"116.000"0,0.000-36.000-132,-6.000 272.000 0,-11.000-291.000-969,1.000-101.000-5725</inkml:trace>
</inkml:ink>
</file>

<file path=ppt/ink/ink4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19"/>
    </inkml:context>
    <inkml:brush xml:id="br0">
      <inkml:brushProperty name="width" value="0.05" units="cm"/>
      <inkml:brushProperty name="height" value="0.05" units="cm"/>
      <inkml:brushProperty name="color" value="#333333"/>
    </inkml:brush>
  </inkml:definitions>
  <inkml:trace contextRef="#ctx0" brushRef="#br0">0.000 0.000 24575,'0.000'8.000'0,"0.000"8.000"0,0.000 9.000 0,0.000 7.000 0,0.000 6.000 0,0.000 2.000 0,0.000 2.000 0,0.000 1.000 0,0.000 0.000 0,0.000 7.000 0,0.000 1.000 0,0.000-1.000 0,0.000-1.000 0,0.000-10.000-8191</inkml:trace>
</inkml:ink>
</file>

<file path=ppt/ink/ink4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0"/>
    </inkml:context>
    <inkml:brush xml:id="br0">
      <inkml:brushProperty name="width" value="0.05" units="cm"/>
      <inkml:brushProperty name="height" value="0.05" units="cm"/>
      <inkml:brushProperty name="color" value="#333333"/>
    </inkml:brush>
  </inkml:definitions>
  <inkml:trace contextRef="#ctx0" brushRef="#br0">242.000 0.000 24575,'13.000'0.000'0,"1.000"1.000"0,-1.000 1.000 0,0.000 0.000 0,0.000 0.000 0,0.000 2.000 0,0.000-1.000 0,-1.000 2.000 0,1.000-1.000 0,-1.000 2.000 0,0.000 0.000 0,-1.000 0.000 0,1.000 1.000 0,-1.000 0.000 0,0.000 1.000 0,11.000 11.000 0,-14.000-11.000 0,-1.000 0.000 0,1.000 0.000 0,-1.000 1.000 0,-1.000-1.000 0,0.000 2.000 0,0.000-1.000 0,-1.000 1.000 0,0.000 0.000 0,0.000 0.000 0,-1.000 0.000 0,-1.000 1.000 0,0.000-1.000 0,0.000 1.000 0,-1.000 0.000 0,0.000 0.000 0,-1.000 0.000 0,0.000 0.000 0,-1.000 17.000 0,-1.000-24.000 0,1.000 0.000 0,-1.000 0.000 0,0.000-1.000 0,0.000 1.000 0,0.000 0.000 0,0.000 0.000 0,-1.000-1.000 0,1.000 1.000 0,-1.000 0.000 0,0.000-1.000 0,0.000 0.000 0,0.000 1.000 0,-1.000-1.000 0,1.000 0.000 0,-1.000 0.000 0,0.000 0.000 0,0.000-1.000 0,0.000 1.000 0,0.000-1.000 0,0.000 1.000 0,0.000-1.000 0,-1.000 0.000 0,1.000 0.000 0,-1.000-1.000 0,1.000 1.000 0,-1.000-1.000 0,0.000 0.000 0,0.000 0.000 0,0.000 0.000 0,-4.000 1.000 0,-13.000 1.000 0,-1.000-1.000 0,0.000 0.000 0,1.000-2.000 0,-30.000-3.000 0,23.000 2.000 0,-222.000-5.000-1365,215.000 6.000-5461</inkml:trace>
</inkml:ink>
</file>

<file path=ppt/ink/ink4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2"/>
    </inkml:context>
    <inkml:brush xml:id="br0">
      <inkml:brushProperty name="width" value="0.05" units="cm"/>
      <inkml:brushProperty name="height" value="0.05" units="cm"/>
      <inkml:brushProperty name="color" value="#333333"/>
    </inkml:brush>
  </inkml:definitions>
  <inkml:trace contextRef="#ctx0" brushRef="#br0">117.000 0.000 24575,'-2.000'12.000'0,"-1.000"0.000"0,0.000 0.000 0,0.000-1.000 0,-1.000 1.000 0,0.000-1.000 0,-11.000 18.000 0,10.000-17.000 0,-5.000 11.000 0,2.000 1.000 0,0.000-1.000 0,2.000 1.000 0,1.000 0.000 0,-5.000 46.000 0,8.000-27.000 0,1.000 0.000 0,7.000 65.000 0,-5.000-104.000 0,-1.000 0.000 0,1.000 0.000 0,-1.000-1.000 0,1.000 1.000 0,1.000 0.000 0,-1.000 0.000 0,0.000 0.000 0,1.000-1.000 0,0.000 1.000 0,0.000-1.000 0,0.000 1.000 0,0.000-1.000 0,0.000 0.000 0,1.000 0.000 0,-1.000 0.000 0,1.000 0.000 0,0.000 0.000 0,0.000-1.000 0,0.000 1.000 0,0.000-1.000 0,1.000 0.000 0,-1.000 0.000 0,0.000 0.000 0,1.000 0.000 0,0.000 0.000 0,-1.000-1.000 0,1.000 0.000 0,0.000 0.000 0,0.000 0.000 0,0.000 0.000 0,0.000 0.000 0,0.000-1.000 0,-1.000 0.000 0,7.000 0.000 0,-3.000 0.000 0,-1.000 0.000 0,1.000-1.000 0,-1.000 0.000 0,1.000 0.000 0,-1.000-1.000 0,0.000 0.000 0,1.000 0.000 0,-1.000 0.000 0,0.000-1.000 0,0.000 0.000 0,-1.000 0.000 0,1.000-1.000 0,-1.000 1.000 0,1.000-1.000 0,-1.000 0.000 0,0.000-1.000 0,0.000 1.000 0,-1.000-1.000 0,0.000 0.000 0,6.000-7.000 0,0.000-7.000 0,0.000 0.000 0,-1.000 0.000 0,-1.000-1.000 0,-1.000 0.000 0,-1.000 0.000 0,-1.000 0.000 0,-1.000-1.000 0,0.000 0.000 0,-2.000 0.000 0,0.000 0.000 0,-1.000-23.000 0,-2.000 40.000 0,1.000 0.000 0,-1.000 0.000 0,1.000 0.000 0,-1.000 0.000 0,0.000 1.000 0,0.000-1.000 0,-1.000 0.000 0,1.000 1.000 0,-1.000-1.000 0,0.000 1.000 0,0.000-1.000 0,0.000 1.000 0,0.000 0.000 0,0.000 0.000 0,-1.000 0.000 0,0.000 0.000 0,1.000 0.000 0,-1.000 0.000 0,0.000 1.000 0,0.000 0.000 0,-1.000-1.000 0,1.000 1.000 0,0.000 0.000 0,-1.000 0.000 0,1.000 1.000 0,-1.000-1.000 0,0.000 1.000 0,1.000 0.000 0,-1.000 0.000 0,-6.000-1.000 0,-10.000-1.000 0,-1.000 1.000 0,0.000 0.000 0,0.000 2.000 0,-33.000 3.000 0,25.000-1.000 0,-13.000-1.000-1365,5.000 1.000-5461</inkml:trace>
</inkml:ink>
</file>

<file path=ppt/ink/ink4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5"/>
    </inkml:context>
    <inkml:brush xml:id="br0">
      <inkml:brushProperty name="width" value="0.05" units="cm"/>
      <inkml:brushProperty name="height" value="0.05" units="cm"/>
      <inkml:brushProperty name="color" value="#333333"/>
    </inkml:brush>
  </inkml:definitions>
  <inkml:trace contextRef="#ctx0" brushRef="#br0">0.000 1.000 24575,'7.000'7.000'0,"10.000"2.000"0,8.000 7.000 0,7.000 0.000 0,5.000-2.000 0,4.000-4.000 0,1.000-3.000 0,1.000 4.000 0,-1.000-1.000 0,1.000-1.000 0,-1.000-2.000 0,-8.000 4.000 0,-2.000 1.000 0,1.000-2.000 0,-6.000-2.000-8191</inkml:trace>
</inkml:ink>
</file>

<file path=ppt/ink/ink4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6"/>
    </inkml:context>
    <inkml:brush xml:id="br0">
      <inkml:brushProperty name="width" value="0.05" units="cm"/>
      <inkml:brushProperty name="height" value="0.05" units="cm"/>
      <inkml:brushProperty name="color" value="#333333"/>
    </inkml:brush>
  </inkml:definitions>
  <inkml:trace contextRef="#ctx0" brushRef="#br0">1.000 3.000 24575,'35.000'0.000'0,"-10.000"-2.000"0,1.000 2.000 0,-1.000 1.000 0,1.000 1.000 0,-1.000 1.000 0,0.000 1.000 0,0.000 1.000 0,41.000 14.000 0,6.000 6.000-19,0.000-3.000 0,1.000-3.000 0,87.000 11.000 0,-32.000-7.000-1270,-94.000-16.000-5537</inkml:trace>
</inkml:ink>
</file>

<file path=ppt/ink/ink4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7"/>
    </inkml:context>
    <inkml:brush xml:id="br0">
      <inkml:brushProperty name="width" value="0.05" units="cm"/>
      <inkml:brushProperty name="height" value="0.05" units="cm"/>
      <inkml:brushProperty name="color" value="#333333"/>
    </inkml:brush>
  </inkml:definitions>
  <inkml:trace contextRef="#ctx0" brushRef="#br0">164.000 1.000 24575,'-1.000'0.000'0,"-1.000"0.000"0,1.000 1.000 0,0.000-1.000 0,0.000 1.000 0,-1.000-1.000 0,1.000 1.000 0,0.000-1.000 0,0.000 1.000 0,0.000-1.000 0,0.000 1.000 0,0.000 0.000 0,0.000 0.000 0,0.000 0.000 0,0.000 0.000 0,0.000-1.000 0,0.000 1.000 0,0.000 0.000 0,1.000 1.000 0,-1.000-1.000 0,0.000 0.000 0,1.000 0.000 0,-1.000 0.000 0,1.000 0.000 0,-1.000 0.000 0,1.000 1.000 0,-1.000 1.000 0,-9.000 40.000 0,7.000-28.000 0,-12.000 59.000 0,2.000 0.000 0,4.000 1.000 0,0.000 80.000 0,12.000 56.000 0,-5.000 186.000 0,-17.000-254.000 0,-1.000 3.000 0,17.000-113.000 0,-14.000 55.000 0,10.000-56.000 0,-6.000 60.000 0,11.000 109.000-1365,3.000-166.000-5461</inkml:trace>
</inkml:ink>
</file>

<file path=ppt/ink/ink4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7"/>
    </inkml:context>
    <inkml:brush xml:id="br0">
      <inkml:brushProperty name="width" value="0.05" units="cm"/>
      <inkml:brushProperty name="height" value="0.05" units="cm"/>
      <inkml:brushProperty name="color" value="#333333"/>
    </inkml:brush>
  </inkml:definitions>
  <inkml:trace contextRef="#ctx0" brushRef="#br0">85.000 1.000 24575,'3.000'163.000'0,"-7.000"184.000"0,-36.000-82.000 0,24.000-190.000 0,4.000 0.000 0,-3.000 111.000 0,16.000-66.000-1365,0.000-86.000-5461</inkml:trace>
</inkml:ink>
</file>

<file path=ppt/ink/ink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18"/>
    </inkml:context>
    <inkml:brush xml:id="br0">
      <inkml:brushProperty name="width" value="0.05" units="cm"/>
      <inkml:brushProperty name="height" value="0.05" units="cm"/>
      <inkml:brushProperty name="color" value="#333333"/>
    </inkml:brush>
  </inkml:definitions>
  <inkml:trace contextRef="#ctx0" brushRef="#br0">0.000 1.000 24575,'2.000'0.000'0,"0.000"1.000"0,0.000-1.000 0,0.000 1.000 0,0.000-1.000 0,0.000 1.000 0,0.000 0.000 0,0.000 0.000 0,-1.000 0.000 0,1.000 0.000 0,0.000 0.000 0,-1.000 1.000 0,1.000-1.000 0,-1.000 0.000 0,1.000 1.000 0,-1.000-1.000 0,0.000 1.000 0,1.000-1.000 0,-1.000 1.000 0,1.000 2.000 0,22.000 41.000 0,-19.000-34.000 0,1.000 0.000 0,-1.000 1.000 0,1.000 0.000 0,1.000 0.000 0,0.000 0.000 0,13.000 14.000 0,-18.000-23.000 0,0.000-1.000 0,0.000 0.000 0,1.000 0.000 0,-1.000 0.000 0,1.000 0.000 0,-1.000 0.000 0,1.000 0.000 0,0.000-1.000 0,-1.000 1.000 0,1.000-1.000 0,0.000 0.000 0,0.000 1.000 0,0.000-1.000 0,0.000-1.000 0,0.000 1.000 0,0.000 0.000 0,0.000-1.000 0,1.000 0.000 0,-1.000 0.000 0,0.000 0.000 0,0.000 0.000 0,0.000 0.000 0,0.000 0.000 0,6.000-2.000 0,7.000-5.000-11,1.000 0.000 1,-2.000-1.000-1,1.000 0.000 0,-1.000-1.000 0,0.000-1.000 0,-1.000-1.000 0,0.000 0.000 0,-1.000 0.000 1,18.000-22.000-1,16.000-10.000-1246,-27.000 26.000-5569</inkml:trace>
</inkml:ink>
</file>

<file path=ppt/ink/ink5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8"/>
    </inkml:context>
    <inkml:brush xml:id="br0">
      <inkml:brushProperty name="width" value="0.05" units="cm"/>
      <inkml:brushProperty name="height" value="0.05" units="cm"/>
      <inkml:brushProperty name="color" value="#333333"/>
    </inkml:brush>
  </inkml:definitions>
  <inkml:trace contextRef="#ctx0" brushRef="#br0">0.000 0.000 24575,'0.000'864.000'-1365,"0.000"-829.000"-5461</inkml:trace>
</inkml:ink>
</file>

<file path=ppt/ink/ink5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29"/>
    </inkml:context>
    <inkml:brush xml:id="br0">
      <inkml:brushProperty name="width" value="0.05" units="cm"/>
      <inkml:brushProperty name="height" value="0.05" units="cm"/>
      <inkml:brushProperty name="color" value="#333333"/>
    </inkml:brush>
  </inkml:definitions>
  <inkml:trace contextRef="#ctx0" brushRef="#br0">182.000 1.000 24575,'1.000'69.000'0,"-7.000"215.000"0,2.000-223.000 0,-4.000 0.000 0,-24.000 97.000 0,2.000-50.000 0,-1.000-1.000 0,-24.000 157.000 0,48.000-226.000-1365,-2.000-4.000-5461</inkml:trace>
</inkml:ink>
</file>

<file path=ppt/ink/ink5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30"/>
    </inkml:context>
    <inkml:brush xml:id="br0">
      <inkml:brushProperty name="width" value="0.05" units="cm"/>
      <inkml:brushProperty name="height" value="0.05" units="cm"/>
      <inkml:brushProperty name="color" value="#333333"/>
    </inkml:brush>
  </inkml:definitions>
  <inkml:trace contextRef="#ctx0" brushRef="#br0">36.000 1.000 24575,'16.000'-1.000'0,"-1.000"1.000"0,1.000 1.000 0,0.000 1.000 0,-1.000 0.000 0,1.000 1.000 0,20.000 7.000 0,-29.000-7.000 0,-1.000 0.000 0,1.000 1.000 0,0.000-1.000 0,-1.000 1.000 0,0.000 1.000 0,0.000-1.000 0,0.000 1.000 0,-1.000 0.000 0,0.000 1.000 0,0.000-1.000 0,0.000 1.000 0,0.000 0.000 0,-1.000 0.000 0,0.000 1.000 0,5.000 10.000 0,18.000 36.000 0,21.000 60.000 0,-42.000-93.000 0,1.000 0.000 0,-2.000 0.000 0,-1.000 1.000 0,0.000-1.000 0,-2.000 1.000 0,1.000 35.000 0,-4.000-52.000 0,1.000 0.000 0,0.000 0.000 0,-1.000-1.000 0,0.000 1.000 0,0.000 0.000 0,0.000-1.000 0,0.000 1.000 0,-1.000-1.000 0,1.000 1.000 0,-1.000-1.000 0,0.000 1.000 0,0.000-1.000 0,0.000 0.000 0,0.000 0.000 0,-1.000 0.000 0,1.000 0.000 0,-1.000-1.000 0,0.000 1.000 0,0.000 0.000 0,0.000-1.000 0,0.000 0.000 0,0.000 0.000 0,-1.000 0.000 0,1.000 0.000 0,0.000-1.000 0,-1.000 1.000 0,1.000-1.000 0,-1.000 0.000 0,0.000 0.000 0,-7.000 1.000 0,-10.000 2.000 0,0.000-2.000 0,0.000-1.000 0,0.000-1.000 0,-31.000-3.000 0,22.000 2.000 0,-54.000-3.000-1365,47.000 3.000-5461</inkml:trace>
</inkml:ink>
</file>

<file path=ppt/ink/ink5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31"/>
    </inkml:context>
    <inkml:brush xml:id="br0">
      <inkml:brushProperty name="width" value="0.05" units="cm"/>
      <inkml:brushProperty name="height" value="0.05" units="cm"/>
      <inkml:brushProperty name="color" value="#333333"/>
    </inkml:brush>
  </inkml:definitions>
  <inkml:trace contextRef="#ctx0" brushRef="#br0">0.000 1.000 24575,'0.000'7.000'0,"0.000"9.000"0,0.000 10.000 0,0.000 6.000 0,0.000 5.000 0,0.000 4.000 0,0.000 1.000 0,0.000 1.000 0,0.000-8.000-8191</inkml:trace>
</inkml:ink>
</file>

<file path=ppt/ink/ink5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32"/>
    </inkml:context>
    <inkml:brush xml:id="br0">
      <inkml:brushProperty name="width" value="0.05" units="cm"/>
      <inkml:brushProperty name="height" value="0.05" units="cm"/>
      <inkml:brushProperty name="color" value="#333333"/>
    </inkml:brush>
  </inkml:definitions>
  <inkml:trace contextRef="#ctx0" brushRef="#br0">116.000 1.000 24575,'0.000'494.000'0,"-1.000"-468.000"0,-2.000 0.000 0,-1.000 0.000 0,-1.000 0.000 0,-1.000-1.000 0,-1.000 0.000 0,-12.000 26.000 0,0.000 6.000 0,-26.000 104.000-1365,38.000-133.000-5461</inkml:trace>
</inkml:ink>
</file>

<file path=ppt/ink/ink5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34"/>
    </inkml:context>
    <inkml:brush xml:id="br0">
      <inkml:brushProperty name="width" value="0.05" units="cm"/>
      <inkml:brushProperty name="height" value="0.05" units="cm"/>
      <inkml:brushProperty name="color" value="#333333"/>
    </inkml:brush>
  </inkml:definitions>
  <inkml:trace contextRef="#ctx0" brushRef="#br0">0.000 1.000 24575,'19.000'0.000'0,"-1.000"0.000"0,0.000 2.000 0,0.000 0.000 0,0.000 1.000 0,23.000 6.000 0,-34.000-6.000 0,1.000 0.000 0,-1.000 0.000 0,1.000 1.000 0,-1.000 0.000 0,0.000 0.000 0,-1.000 0.000 0,1.000 1.000 0,-1.000 0.000 0,0.000 1.000 0,0.000-1.000 0,0.000 1.000 0,-1.000 0.000 0,0.000 1.000 0,5.000 8.000 0,-2.000-4.000 0,-2.000 0.000 0,1.000 1.000 0,-2.000 0.000 0,1.000 0.000 0,-2.000 1.000 0,0.000 0.000 0,0.000-1.000 0,-1.000 1.000 0,2.000 26.000 0,-4.000-32.000 0,-1.000 0.000 0,-1.000 0.000 0,1.000-1.000 0,-1.000 1.000 0,0.000 0.000 0,-1.000-1.000 0,0.000 1.000 0,0.000 0.000 0,0.000-1.000 0,-1.000 0.000 0,0.000 0.000 0,0.000 0.000 0,0.000 0.000 0,-1.000 0.000 0,0.000 0.000 0,0.000-1.000 0,0.000 0.000 0,-1.000 0.000 0,0.000 0.000 0,0.000 0.000 0,-8.000 5.000 0,6.000-6.000 9,-1.000 0.000-1,1.000 0.000 1,-1.000 0.000-1,0.000-1.000 1,0.000 0.000 0,-1.000-1.000-1,1.000 0.000 1,-11.000 2.000-1,-25.000 6.000-1450,19.000 0.000-5384</inkml:trace>
</inkml:ink>
</file>

<file path=ppt/ink/ink5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35"/>
    </inkml:context>
    <inkml:brush xml:id="br0">
      <inkml:brushProperty name="width" value="0.05" units="cm"/>
      <inkml:brushProperty name="height" value="0.05" units="cm"/>
      <inkml:brushProperty name="color" value="#333333"/>
    </inkml:brush>
  </inkml:definitions>
  <inkml:trace contextRef="#ctx0" brushRef="#br0">2.000 1.000 24575,'-1.000'90.000'0,"3.000"104.000"0,0.000-182.000 0,1.000-1.000 0,-1.000 1.000 0,2.000-1.000 0,0.000 0.000 0,0.000 0.000 0,1.000 0.000 0,0.000 0.000 0,1.000-1.000 0,0.000 0.000 0,0.000 0.000 0,1.000-1.000 0,1.000 1.000 0,-1.000-2.000 0,2.000 1.000 0,-1.000-1.000 0,1.000 0.000 0,15.000 10.000 0,9.000 4.000 0,1.000-1.000 0,1.000-2.000 0,69.000 28.000 0,-95.000-43.000 0,1.000 0.000 0,-1.000-1.000 0,1.000 0.000 0,0.000-1.000 0,0.000 0.000 0,0.000 0.000 0,0.000-1.000 0,15.000 0.000 0,-22.000-1.000 0,0.000-1.000 0,0.000 1.000 0,0.000-1.000 0,0.000 0.000 0,0.000 0.000 0,0.000 0.000 0,0.000-1.000 0,0.000 1.000 0,0.000 0.000 0,-1.000-1.000 0,1.000 0.000 0,-1.000 0.000 0,1.000 0.000 0,-1.000 0.000 0,0.000 0.000 0,1.000 0.000 0,-1.000-1.000 0,0.000 1.000 0,-1.000-1.000 0,1.000 1.000 0,0.000-1.000 0,-1.000 0.000 0,1.000 1.000 0,-1.000-1.000 0,0.000 0.000 0,0.000 0.000 0,0.000 0.000 0,0.000 0.000 0,-1.000 0.000 0,1.000-6.000 0,1.000 1.000-76,0.000 1.000 1,-1.000 0.000-1,0.000-1.000 0,-1.000 1.000 0,1.000-1.000 0,-1.000 1.000 0,-1.000 0.000 0,1.000-1.000 1,-1.000 1.000-1,-1.000-1.000 0,1.000 1.000 0,-1.000 0.000 0,-1.000 0.000 0,1.000 0.000 1,-1.000 0.000-1,0.000 0.000 0,-7.000-9.000 0,-9.000-4.000-6750</inkml:trace>
</inkml:ink>
</file>

<file path=ppt/ink/ink5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01"/>
    </inkml:context>
    <inkml:brush xml:id="br0">
      <inkml:brushProperty name="width" value="0.05" units="cm"/>
      <inkml:brushProperty name="height" value="0.05" units="cm"/>
      <inkml:brushProperty name="color" value="#e71224"/>
    </inkml:brush>
  </inkml:definitions>
  <inkml:trace contextRef="#ctx0" brushRef="#br0">1.000 0.000 24575,'0.000'8.000'0,"0.000"8.000"0,0.000 9.000 0,0.000 7.000 0,0.000 6.000 0,0.000 2.000 0,0.000 2.000 0,0.000 1.000 0,0.000 0.000 0,0.000-1.000 0,0.000-7.000-8191</inkml:trace>
</inkml:ink>
</file>

<file path=ppt/ink/ink5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58"/>
    </inkml:context>
    <inkml:brush xml:id="br0">
      <inkml:brushProperty name="width" value="0.05" units="cm"/>
      <inkml:brushProperty name="height" value="0.05" units="cm"/>
      <inkml:brushProperty name="color" value="#e71224"/>
    </inkml:brush>
  </inkml:definitions>
  <inkml:trace contextRef="#ctx0" brushRef="#br0">1.000 20.000 24575,'0.000'-1.000'0,"0.000"0.000"0,0.000 1.000 0,0.000-1.000 0,0.000 0.000 0,0.000 0.000 0,0.000 1.000 0,0.000-1.000 0,0.000 0.000 0,1.000 0.000 0,-1.000 1.000 0,0.000-1.000 0,1.000 0.000 0,-1.000 0.000 0,0.000 1.000 0,1.000-1.000 0,-1.000 0.000 0,1.000 1.000 0,-1.000-1.000 0,1.000 1.000 0,-1.000-1.000 0,1.000 1.000 0,0.000-1.000 0,-1.000 1.000 0,1.000-1.000 0,0.000 1.000 0,-1.000-1.000 0,1.000 1.000 0,0.000 0.000 0,-1.000 0.000 0,1.000-1.000 0,0.000 1.000 0,0.000 0.000 0,-1.000 0.000 0,1.000 0.000 0,0.000-1.000 0,0.000 1.000 0,-1.000 0.000 0,1.000 0.000 0,0.000 0.000 0,0.000 1.000 0,0.000-1.000 0,-1.000 0.000 0,1.000 0.000 0,0.000 0.000 0,0.000 0.000 0,-1.000 1.000 0,1.000-1.000 0,0.000 0.000 0,-1.000 1.000 0,1.000-1.000 0,0.000 1.000 0,-1.000-1.000 0,2.000 1.000 0,37.000 23.000 0,-26.000-12.000 0,-1.000 1.000 0,-1.000 0.000 0,0.000 1.000 0,0.000 0.000 0,-2.000 1.000 0,0.000 0.000 0,12.000 28.000 0,30.000 46.000 0,92.000 103.000 0,-85.000-98.000 0,17.000 21.000 0,29.000 47.000 0,-19.000-26.000 0,-65.000-105.000 0,23.000 48.000 0,-31.000-55.000 0,1.000 0.000 0,0.000-1.000 0,2.000 0.000 0,23.000 27.000 0,6.000 3.000 0,-3.000 1.000 0,51.000 91.000 0,-52.000-78.000 0,71.000 88.000 0,-42.000-58.000 0,-19.000-22.000 0,5.000 8.000 0,83.000 162.000 0,-45.000-96.000 0,-4.000-6.000 0,34.000 53.000 0,-43.000-74.000 0,-57.000-90.000 0,38.000 45.000 0,-9.000-14.000 0,253.000 333.000 0,-276.000-357.000 0,8.000 13.000 0,55.000 58.000 0,-19.000-32.000 0,79.000 78.000 0,-120.000-125.000 0,-3.000 2.000 0,0.000 0.000 0,42.000 69.000 0,-23.000-31.000 0,51.000 64.000-1365,-84.000-116.000-5461</inkml:trace>
</inkml:ink>
</file>

<file path=ppt/ink/ink5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5:59"/>
    </inkml:context>
    <inkml:brush xml:id="br0">
      <inkml:brushProperty name="width" value="0.05" units="cm"/>
      <inkml:brushProperty name="height" value="0.05" units="cm"/>
      <inkml:brushProperty name="color" value="#e71224"/>
    </inkml:brush>
  </inkml:definitions>
  <inkml:trace contextRef="#ctx0" brushRef="#br0">398.000 0.000 24575,'-1.000'14.000'0,"0.000"-1.000"0,-1.000 0.000 0,0.000 0.000 0,-1.000 0.000 0,-1.000 0.000 0,0.000 0.000 0,-9.000 18.000 0,-50.000 86.000 0,4.000-11.000 0,16.000 0.000 0,27.000-62.000 0,-2.000-1.000 0,-3.000 0.000 0,-41.000 65.000 0,-10.000 9.000-1365,59.000-94.000-5461</inkml:trace>
</inkml:ink>
</file>

<file path=ppt/ink/ink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25"/>
    </inkml:context>
    <inkml:brush xml:id="br0">
      <inkml:brushProperty name="width" value="0.05" units="cm"/>
      <inkml:brushProperty name="height" value="0.05" units="cm"/>
      <inkml:brushProperty name="color" value="#333333"/>
    </inkml:brush>
  </inkml:definitions>
  <inkml:trace contextRef="#ctx0" brushRef="#br0">998.000 0.000 24575,'-3.000'2.000'0,"0.000"0.000"0,0.000-1.000 0,0.000 1.000 0,0.000 0.000 0,0.000 1.000 0,0.000-1.000 0,1.000 0.000 0,-1.000 1.000 0,1.000 0.000 0,-1.000-1.000 0,1.000 1.000 0,0.000 0.000 0,0.000 0.000 0,0.000 0.000 0,1.000 0.000 0,-3.000 5.000 0,-6.000 9.000 0,-276.000 412.000 0,79.000-117.000 0,139.000-215.000 0,25.000-33.000 0,-65.000 134.000 0,93.000-169.000 0,-26.000 36.000 0,31.000-51.000 0,1.000 0.000 0,-1.000 0.000 0,2.000 1.000 0,0.000 0.000 0,1.000 1.000 0,1.000 0.000 0,0.000 0.000 0,1.000 0.000 0,-4.000 27.000 0,4.000-1.000-227,-1.000-1.000-1,-1.000-1.000 1,-3.000 1.000-1,-1.000-1.000 1,-33.000 75.000-1,29.000-89.000-6598</inkml:trace>
</inkml:ink>
</file>

<file path=ppt/ink/ink6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6:00"/>
    </inkml:context>
    <inkml:brush xml:id="br0">
      <inkml:brushProperty name="width" value="0.05" units="cm"/>
      <inkml:brushProperty name="height" value="0.05" units="cm"/>
      <inkml:brushProperty name="color" value="#e71224"/>
    </inkml:brush>
  </inkml:definitions>
  <inkml:trace contextRef="#ctx0" brushRef="#br0">47.000 0.000 24575,'0.000'11.000'0,"-2.000"-1.000"0,1.000 0.000 0,-2.000 0.000 0,1.000 0.000 0,-7.000 15.000 0,-6.000 26.000 0,6.000 25.000 0,4.000 0.000 0,7.000 126.000 0,1.000-65.000 0,-3.000 353.000-1365,0.000-454.000-5461</inkml:trace>
</inkml:ink>
</file>

<file path=ppt/ink/ink6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6:01"/>
    </inkml:context>
    <inkml:brush xml:id="br0">
      <inkml:brushProperty name="width" value="0.05" units="cm"/>
      <inkml:brushProperty name="height" value="0.05" units="cm"/>
      <inkml:brushProperty name="color" value="#e71224"/>
    </inkml:brush>
  </inkml:definitions>
  <inkml:trace contextRef="#ctx0" brushRef="#br0">1.000 125.000 24575,'0.000'-2.000'0,"0.000"1.000"0,1.000 0.000 0,-1.000 0.000 0,0.000-1.000 0,1.000 1.000 0,-1.000 0.000 0,1.000 0.000 0,-1.000 0.000 0,1.000 0.000 0,0.000-1.000 0,0.000 1.000 0,-1.000 0.000 0,1.000 0.000 0,0.000 1.000 0,0.000-1.000 0,0.000 0.000 0,0.000 0.000 0,0.000 0.000 0,0.000 1.000 0,0.000-1.000 0,0.000 0.000 0,1.000 1.000 0,-1.000-1.000 0,0.000 1.000 0,0.000-1.000 0,2.000 1.000 0,39.000-10.000 0,-27.000 7.000 0,41.000-11.000 0,-27.000 5.000 0,1.000 2.000 0,0.000 1.000 0,32.000-1.000 0,-30.000 3.000 0,60.000-13.000 0,-59.000 10.000 0,58.000-6.000 0,69.000 11.000-1365,-124.000 2.000-5461</inkml:trace>
</inkml:ink>
</file>

<file path=ppt/ink/ink6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6:02"/>
    </inkml:context>
    <inkml:brush xml:id="br0">
      <inkml:brushProperty name="width" value="0.05" units="cm"/>
      <inkml:brushProperty name="height" value="0.05" units="cm"/>
      <inkml:brushProperty name="color" value="#e71224"/>
    </inkml:brush>
  </inkml:definitions>
  <inkml:trace contextRef="#ctx0" brushRef="#br0">124.000 0.000 24575,'-4.000'6.000'0,"0.000"-1.000"0,0.000 0.000 0,1.000 1.000 0,0.000 0.000 0,0.000 0.000 0,0.000 0.000 0,1.000 0.000 0,0.000 1.000 0,0.000-1.000 0,0.000 1.000 0,-1.000 10.000 0,-3.000 79.000 0,6.000-74.000 0,-1.000 8.000 0,1.000 17.000 0,-3.000 0.000 0,-1.000 0.000 0,-13.000 51.000 0,10.000-60.000 0,-4.000 66.000 0,-4.000 23.000 0,5.000-72.000-455,3.000 0.000 0,-1.000 81.000 0,8.000-101.000-6371</inkml:trace>
</inkml:ink>
</file>

<file path=ppt/ink/ink6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6:03"/>
    </inkml:context>
    <inkml:brush xml:id="br0">
      <inkml:brushProperty name="width" value="0.05" units="cm"/>
      <inkml:brushProperty name="height" value="0.05" units="cm"/>
      <inkml:brushProperty name="color" value="#e71224"/>
    </inkml:brush>
  </inkml:definitions>
  <inkml:trace contextRef="#ctx0" brushRef="#br0">529.000 0.000 24575,'8.000'1.000'0,"0.000"0.000"0,0.000 1.000 0,0.000-1.000 0,0.000 1.000 0,0.000 1.000 0,-1.000 0.000 0,1.000 0.000 0,-1.000 0.000 0,0.000 1.000 0,0.000 0.000 0,0.000 1.000 0,0.000-1.000 0,7.000 8.000 0,13.000 12.000 0,41.000 46.000 0,-37.000-36.000 0,-11.000-14.000 0,14.000 15.000 0,-1.000 1.000 0,30.000 45.000 0,-54.000-68.000 0,-1.000 1.000 0,0.000-1.000 0,-1.000 1.000 0,-1.000 1.000 0,0.000 0.000 0,-1.000 0.000 0,0.000 0.000 0,-2.000 0.000 0,0.000 0.000 0,2.000 27.000 0,-2.000 16.000 0,-8.000 89.000 0,3.000-140.000 0,1.000-1.000 0,-1.000 1.000 0,0.000 0.000 0,-1.000-1.000 0,1.000 1.000 0,-1.000-1.000 0,-1.000 0.000 0,1.000 0.000 0,-1.000 0.000 0,0.000 0.000 0,0.000-1.000 0,-1.000 0.000 0,0.000 1.000 0,1.000-2.000 0,-2.000 1.000 0,1.000 0.000 0,-1.000-1.000 0,1.000 0.000 0,-13.000 6.000 0,-9.000 4.000 0,-1.000-2.000 0,0.000-1.000 0,-37.000 10.000 0,52.000-17.000 0,-43.000 13.000 0,0.000-2.000 0,0.000-3.000 0,-1.000-2.000 0,-87.000 3.000 0,98.000-10.000 63,-75.000 14.000-1,73.000-8.000-807,-63.000 2.000 0,75.000-10.000-6081</inkml:trace>
</inkml:ink>
</file>

<file path=ppt/ink/ink6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6:05"/>
    </inkml:context>
    <inkml:brush xml:id="br0">
      <inkml:brushProperty name="width" value="0.05" units="cm"/>
      <inkml:brushProperty name="height" value="0.05" units="cm"/>
      <inkml:brushProperty name="color" value="#e71224"/>
    </inkml:brush>
  </inkml:definitions>
  <inkml:trace contextRef="#ctx0" brushRef="#br0">1.000 1.000 24575,'4.000'0.000'0,"14.000"-1.000"0,0.000 2.000 0,0.000 0.000 0,0.000 1.000 0,26.000 6.000 0,-40.000-7.000 0,1.000 0.000 0,-1.000 1.000 0,1.000 0.000 0,-1.000 0.000 0,0.000 0.000 0,0.000 1.000 0,0.000-1.000 0,0.000 1.000 0,0.000 0.000 0,0.000 0.000 0,-1.000 0.000 0,1.000 0.000 0,-1.000 1.000 0,0.000 0.000 0,0.000-1.000 0,-1.000 1.000 0,1.000 0.000 0,-1.000 0.000 0,0.000 1.000 0,0.000-1.000 0,0.000 0.000 0,1.000 6.000 0,1.000 6.000 0,0.000 1.000 0,-2.000-1.000 0,0.000 1.000 0,-1.000 0.000 0,0.000 0.000 0,-2.000 0.000 0,0.000 0.000 0,0.000 0.000 0,-2.000 0.000 0,0.000 0.000 0,-1.000-1.000 0,-1.000 1.000 0,0.000-1.000 0,-2.000-1.000 0,-10.000 22.000 0,15.000-34.000 0,0.000 1.000 0,0.000 0.000 0,0.000 0.000 0,0.000 0.000 0,1.000 1.000 0,-1.000-1.000 0,1.000 0.000 0,0.000 1.000 0,1.000-1.000 0,-1.000 1.000 0,1.000-1.000 0,0.000 0.000 0,0.000 1.000 0,1.000 7.000 0,0.000-9.000 0,0.000-1.000 0,0.000 1.000 0,1.000-1.000 0,-1.000 1.000 0,0.000-1.000 0,1.000 1.000 0,0.000-1.000 0,0.000 0.000 0,0.000 0.000 0,0.000 0.000 0,0.000 0.000 0,0.000 0.000 0,0.000 0.000 0,1.000-1.000 0,-1.000 1.000 0,0.000-1.000 0,1.000 1.000 0,0.000-1.000 0,-1.000 0.000 0,1.000 0.000 0,0.000 0.000 0,-1.000-1.000 0,1.000 1.000 0,4.000 0.000 0,15.000 3.000-341,1.000-2.000 0,-1.000 0.000-1,25.000-1.000 1,-10.000-2.000-6485</inkml:trace>
</inkml:ink>
</file>

<file path=ppt/ink/ink6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08"/>
    </inkml:context>
    <inkml:brush xml:id="br0">
      <inkml:brushProperty name="width" value="0.05" units="cm"/>
      <inkml:brushProperty name="height" value="0.05" units="cm"/>
      <inkml:brushProperty name="color" value="#e71224"/>
    </inkml:brush>
  </inkml:definitions>
  <inkml:trace contextRef="#ctx0" brushRef="#br0">1.000 0.000 24575,'6.000'0.000'0,"11.000"0.000"0,8.000 0.000 0,7.000 0.000 0,5.000 0.000 0,-4.000 7.000 0,0.000 2.000 0,1.000 0.000 0,2.000-2.000 0,-5.000-2.000-8191</inkml:trace>
</inkml:ink>
</file>

<file path=ppt/ink/ink6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09"/>
    </inkml:context>
    <inkml:brush xml:id="br0">
      <inkml:brushProperty name="width" value="0.05" units="cm"/>
      <inkml:brushProperty name="height" value="0.05" units="cm"/>
      <inkml:brushProperty name="color" value="#e71224"/>
    </inkml:brush>
  </inkml:definitions>
  <inkml:trace contextRef="#ctx0" brushRef="#br0">0.000 1.000 24575,'7.000'0.000'0,"9.000"0.000"0,9.000 7.000 0,8.000 2.000 0,4.000 0.000 0,3.000-2.000 0,2.000-1.000 0,1.000-3.000 0,0.000-1.000 0,-1.000-2.000 0,0.000 0.000 0,-7.000 7.000 0,-10.000 2.000-8191</inkml:trace>
</inkml:ink>
</file>

<file path=ppt/ink/ink6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0"/>
    </inkml:context>
    <inkml:brush xml:id="br0">
      <inkml:brushProperty name="width" value="0.05" units="cm"/>
      <inkml:brushProperty name="height" value="0.05" units="cm"/>
      <inkml:brushProperty name="color" value="#e71224"/>
    </inkml:brush>
  </inkml:definitions>
  <inkml:trace contextRef="#ctx0" brushRef="#br0">1.000 1.000 24575,'0.000'75.000'0,"3.000"0.000"0,18.000 103.000 0,22.000 112.000 0,-27.000-179.000 70,9.000 38.000-1505,-18.000-121.000-5391</inkml:trace>
</inkml:ink>
</file>

<file path=ppt/ink/ink6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0"/>
    </inkml:context>
    <inkml:brush xml:id="br0">
      <inkml:brushProperty name="width" value="0.05" units="cm"/>
      <inkml:brushProperty name="height" value="0.05" units="cm"/>
      <inkml:brushProperty name="color" value="#e71224"/>
    </inkml:brush>
  </inkml:definitions>
  <inkml:trace contextRef="#ctx0" brushRef="#br0">0.000 0.000 24575,'1.000'10.000'0,"0.000"0.000"0,1.000 0.000 0,0.000 0.000 0,1.000 0.000 0,5.000 15.000 0,8.000 27.000 0,-8.000 23.000 0,-2.000 1.000 0,-8.000 126.000 0,-1.000-65.000 0,3.000-126.000-98,-1.000 12.000-325,2.000 1.000 1,6.000 40.000 0,2.000-29.000-6404</inkml:trace>
</inkml:ink>
</file>

<file path=ppt/ink/ink6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1"/>
    </inkml:context>
    <inkml:brush xml:id="br0">
      <inkml:brushProperty name="width" value="0.05" units="cm"/>
      <inkml:brushProperty name="height" value="0.05" units="cm"/>
      <inkml:brushProperty name="color" value="#e71224"/>
    </inkml:brush>
  </inkml:definitions>
  <inkml:trace contextRef="#ctx0" brushRef="#br0">42.000 0.000 24575,'0.000'7.000'0,"0.000"10.000"0,0.000 8.000 0,0.000 7.000 0,0.000 5.000 0,0.000 3.000 0,0.000 3.000 0,0.000-1.000 0,-7.000 1.000 0,-3.000 0.000 0,1.000-1.000 0,2.000-1.000 0,2.000 1.000 0,2.000-8.000-8191</inkml:trace>
</inkml:ink>
</file>

<file path=ppt/ink/ink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06:26"/>
    </inkml:context>
    <inkml:brush xml:id="br0">
      <inkml:brushProperty name="width" value="0.05" units="cm"/>
      <inkml:brushProperty name="height" value="0.05" units="cm"/>
      <inkml:brushProperty name="color" value="#333333"/>
    </inkml:brush>
  </inkml:definitions>
  <inkml:trace contextRef="#ctx0" brushRef="#br0">1.000 0.000 24575,'2.000'10.000'0,"0.000"0.000"0,1.000-1.000 0,0.000 1.000 0,1.000-1.000 0,0.000 0.000 0,0.000 0.000 0,1.000 0.000 0,0.000 0.000 0,6.000 7.000 0,9.000 17.000 0,3.000 7.000 0,32.000 42.000 0,19.000 33.000 0,24.000 89.000 0,-96.000-199.000 0,0.000 0.000 0,1.000 1.000 0,-1.000-2.000 0,1.000 1.000 0,0.000 0.000 0,0.000 0.000 0,1.000-1.000 0,0.000 0.000 0,0.000 0.000 0,0.000 0.000 0,0.000 0.000 0,0.000 0.000 0,1.000-1.000 0,6.000 4.000 0,-7.000-5.000 0,-1.000-1.000 0,1.000 0.000 0,-1.000 0.000 0,1.000 0.000 0,-1.000-1.000 0,1.000 1.000 0,0.000-1.000 0,-1.000 0.000 0,1.000 0.000 0,-1.000 0.000 0,1.000 0.000 0,0.000 0.000 0,-1.000-1.000 0,1.000 0.000 0,-1.000 0.000 0,1.000 0.000 0,-1.000 0.000 0,1.000-1.000 0,-1.000 1.000 0,0.000-1.000 0,0.000 0.000 0,6.000-4.000 0,29.000-20.000 0,1.000 2.000 0,1.000 1.000 0,49.000-19.000 0,8.000 0.000 0,47.000-16.000 0,-77.000 32.000-1365,-41.000 15.000-5461</inkml:trace>
</inkml:ink>
</file>

<file path=ppt/ink/ink7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1"/>
    </inkml:context>
    <inkml:brush xml:id="br0">
      <inkml:brushProperty name="width" value="0.05" units="cm"/>
      <inkml:brushProperty name="height" value="0.05" units="cm"/>
      <inkml:brushProperty name="color" value="#e71224"/>
    </inkml:brush>
  </inkml:definitions>
  <inkml:trace contextRef="#ctx0" brushRef="#br0">1.000 0.000 24575,'0.000'7.000'0,"0.000"9.000"0,0.000 9.000 0,0.000 8.000 0,0.000 4.000 0,0.000 3.000 0,0.000 2.000 0,0.000 1.000 0,0.000 0.000 0,0.000-1.000 0,0.000 0.000 0,0.000 0.000 0,0.000-1.000 0,0.000 0.000 0,0.000 0.000 0,0.000 0.000 0,0.000-7.000-8191</inkml:trace>
</inkml:ink>
</file>

<file path=ppt/ink/ink7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2"/>
    </inkml:context>
    <inkml:brush xml:id="br0">
      <inkml:brushProperty name="width" value="0.05" units="cm"/>
      <inkml:brushProperty name="height" value="0.05" units="cm"/>
      <inkml:brushProperty name="color" value="#e71224"/>
    </inkml:brush>
  </inkml:definitions>
  <inkml:trace contextRef="#ctx0" brushRef="#br0">0.000 0.000 24575,'0.000'1026.000'-1365,"0.000"-992.000"-5461</inkml:trace>
</inkml:ink>
</file>

<file path=ppt/ink/ink7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3"/>
    </inkml:context>
    <inkml:brush xml:id="br0">
      <inkml:brushProperty name="width" value="0.05" units="cm"/>
      <inkml:brushProperty name="height" value="0.05" units="cm"/>
      <inkml:brushProperty name="color" value="#e71224"/>
    </inkml:brush>
  </inkml:definitions>
  <inkml:trace contextRef="#ctx0" brushRef="#br0">119.000 1.000 24575,'11.000'0.000'0,"-1.000"0.000"0,1.000 1.000 0,-1.000 1.000 0,0.000 0.000 0,0.000 0.000 0,0.000 1.000 0,0.000 0.000 0,0.000 1.000 0,0.000 0.000 0,16.000 10.000 0,-2.000 3.000 0,0.000 0.000 0,34.000 34.000 0,62.000 47.000 0,-14.000-14.000 0,-36.000-28.000 0,-45.000-38.000 0,-2.000 0.000 0,0.000 2.000 0,-1.000 1.000 0,24.000 29.000 0,-42.000-45.000 0,-1.000 0.000 0,0.000 0.000 0,0.000 0.000 0,0.000 1.000 0,-1.000-1.000 0,1.000 1.000 0,-1.000-1.000 0,-1.000 1.000 0,1.000 0.000 0,-1.000 0.000 0,0.000 0.000 0,0.000 0.000 0,-1.000 0.000 0,0.000 0.000 0,0.000 0.000 0,-1.000 10.000 0,-1.000-6.000 0,-1.000-1.000 0,0.000 0.000 0,0.000 0.000 0,-1.000 0.000 0,0.000 0.000 0,0.000 0.000 0,-1.000-1.000 0,0.000 0.000 0,-11.000 13.000 0,0.000-3.000 0,-1.000 0.000 0,0.000-1.000 0,-1.000-2.000 0,-1.000 1.000 0,-1.000-2.000 0,0.000-1.000 0,-36.000 19.000 0,26.000-20.000 0,0.000 0.000 0,0.000-2.000 0,-1.000-1.000 0,0.000-1.000 0,-1.000-2.000 0,1.000-1.000 0,-55.000 1.000 0,47.000-4.000 65,-68.000 14.000 0,6.000 0.000-1560,66.000-13.000-5331</inkml:trace>
</inkml:ink>
</file>

<file path=ppt/ink/ink7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7:15"/>
    </inkml:context>
    <inkml:brush xml:id="br0">
      <inkml:brushProperty name="width" value="0.05" units="cm"/>
      <inkml:brushProperty name="height" value="0.05" units="cm"/>
      <inkml:brushProperty name="color" value="#e71224"/>
    </inkml:brush>
  </inkml:definitions>
  <inkml:trace contextRef="#ctx0" brushRef="#br0">1.000 0.000 24575,'4.000'1.000'0,"0.000"0.000"0,0.000 0.000 0,0.000 0.000 0,-1.000 1.000 0,1.000-1.000 0,0.000 1.000 0,-1.000 0.000 0,4.000 3.000 0,12.000 5.000 0,-5.000-5.000 0,0.000 1.000 0,-1.000 1.000 0,0.000 0.000 0,0.000 1.000 0,-1.000 0.000 0,16.000 14.000 0,-24.000-17.000 0,1.000-1.000 0,-1.000 1.000 0,0.000 1.000 0,-1.000-1.000 0,1.000 1.000 0,-1.000-1.000 0,0.000 1.000 0,0.000 0.000 0,-1.000 0.000 0,0.000 0.000 0,0.000 0.000 0,0.000 1.000 0,-1.000-1.000 0,0.000 1.000 0,0.000-1.000 0,0.000 1.000 0,-1.000 8.000 0,0.000-9.000 0,-1.000 1.000 0,1.000 0.000 0,-1.000 0.000 0,-1.000-1.000 0,1.000 1.000 0,-1.000-1.000 0,0.000 1.000 0,-1.000-1.000 0,1.000 0.000 0,-1.000 0.000 0,-1.000 0.000 0,1.000 0.000 0,-1.000-1.000 0,0.000 1.000 0,0.000-1.000 0,-6.000 6.000 0,-6.000 4.000 0,-1.000-1.000 0,0.000-1.000 0,-31.000 18.000 0,43.000-27.000 0,2.000-3.000 0,0.000 1.000 0,0.000 0.000 0,0.000 0.000 0,1.000 0.000 0,-1.000 1.000 0,1.000-1.000 0,0.000 0.000 0,-1.000 1.000 0,-3.000 5.000 0,6.000-7.000 0,0.000 0.000 0,0.000 0.000 0,0.000 0.000 0,-1.000 0.000 0,1.000 0.000 0,0.000 0.000 0,0.000 0.000 0,0.000 0.000 0,0.000 0.000 0,0.000-1.000 0,1.000 1.000 0,-1.000 0.000 0,0.000 0.000 0,0.000 0.000 0,1.000 0.000 0,-1.000 0.000 0,0.000 0.000 0,1.000 0.000 0,-1.000-1.000 0,1.000 1.000 0,-1.000 0.000 0,1.000 0.000 0,0.000-1.000 0,-1.000 1.000 0,1.000 0.000 0,-1.000-1.000 0,1.000 1.000 0,0.000 0.000 0,0.000-1.000 0,0.000 1.000 0,-1.000-1.000 0,1.000 1.000 0,0.000-1.000 0,0.000 0.000 0,0.000 1.000 0,0.000-1.000 0,0.000 0.000 0,-1.000 1.000 0,3.000-1.000 0,24.000 10.000 0,1.000-1.000 0,0.000-1.000 0,45.000 6.000 0,34.000 9.000 0,89.000 26.000-1365,-168.000-42.000-5461</inkml:trace>
</inkml:ink>
</file>

<file path=ppt/ink/ink7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3"/>
    </inkml:context>
    <inkml:brush xml:id="br0">
      <inkml:brushProperty name="width" value="0.05" units="cm"/>
      <inkml:brushProperty name="height" value="0.05" units="cm"/>
      <inkml:brushProperty name="color" value="#e71224"/>
    </inkml:brush>
  </inkml:definitions>
  <inkml:trace contextRef="#ctx0" brushRef="#br0">1.000 0.000 24575,'0.000'781.000'0,"-1.000"-768.000"-341,2.000-1.000 0,0.000 1.000-1,5.000 23.000 1,2.000-10.000-6485</inkml:trace>
</inkml:ink>
</file>

<file path=ppt/ink/ink7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4"/>
    </inkml:context>
    <inkml:brush xml:id="br0">
      <inkml:brushProperty name="width" value="0.05" units="cm"/>
      <inkml:brushProperty name="height" value="0.05" units="cm"/>
      <inkml:brushProperty name="color" value="#e71224"/>
    </inkml:brush>
  </inkml:definitions>
  <inkml:trace contextRef="#ctx0" brushRef="#br0">2.000 0.000 24575,'-2.000'105.000'0,"5.000"117.000"0,1.000-198.000 0,2.000 0.000 0,1.000-1.000 0,0.000 0.000 0,2.000-1.000 0,0.000 0.000 0,2.000 0.000 0,13.000 21.000 0,27.000 26.000 0,-40.000-55.000 0,1.000 0.000 0,-2.000 1.000 0,0.000 0.000 0,14.000 28.000 0,-22.000-39.000 0,-1.000 1.000 0,1.000-1.000 0,-1.000 1.000 0,0.000-1.000 0,0.000 1.000 0,-1.000 0.000 0,1.000 0.000 0,-1.000-1.000 0,0.000 1.000 0,0.000 0.000 0,0.000 0.000 0,-1.000-1.000 0,0.000 1.000 0,0.000 0.000 0,0.000-1.000 0,0.000 1.000 0,-1.000-1.000 0,0.000 1.000 0,0.000-1.000 0,0.000 0.000 0,0.000 0.000 0,-5.000 6.000 0,-17.000 15.000-1365,-2.000-7.000-5461</inkml:trace>
</inkml:ink>
</file>

<file path=ppt/ink/ink7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5"/>
    </inkml:context>
    <inkml:brush xml:id="br0">
      <inkml:brushProperty name="width" value="0.05" units="cm"/>
      <inkml:brushProperty name="height" value="0.05" units="cm"/>
      <inkml:brushProperty name="color" value="#e71224"/>
    </inkml:brush>
  </inkml:definitions>
  <inkml:trace contextRef="#ctx0" brushRef="#br0">1.000 42.000 24575,'0.000'-6.000'0,"7.000"-4.000"0,9.000 2.000 0,9.000 1.000 0,7.000 2.000 0,6.000 2.000 0,2.000 1.000 0,2.000 1.000 0,1.000 1.000 0,0.000 1.000 0,-1.000-1.000 0,-7.000 0.000-8191</inkml:trace>
</inkml:ink>
</file>

<file path=ppt/ink/ink7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7"/>
    </inkml:context>
    <inkml:brush xml:id="br0">
      <inkml:brushProperty name="width" value="0.05" units="cm"/>
      <inkml:brushProperty name="height" value="0.05" units="cm"/>
      <inkml:brushProperty name="color" value="#e71224"/>
    </inkml:brush>
  </inkml:definitions>
  <inkml:trace contextRef="#ctx0" brushRef="#br0">1.000 0.000 24575,'0.000'7.000'0,"0.000"9.000"0,0.000 9.000 0,0.000 7.000 0,0.000 6.000 0,0.000 2.000 0,0.000 2.000 0,0.000 1.000 0,0.000-7.000-8191</inkml:trace>
</inkml:ink>
</file>

<file path=ppt/ink/ink7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8"/>
    </inkml:context>
    <inkml:brush xml:id="br0">
      <inkml:brushProperty name="width" value="0.05" units="cm"/>
      <inkml:brushProperty name="height" value="0.05" units="cm"/>
      <inkml:brushProperty name="color" value="#e71224"/>
    </inkml:brush>
  </inkml:definitions>
  <inkml:trace contextRef="#ctx0" brushRef="#br0">0.000 0.000 24575,'3.000'1.000'0,"1.000"-1.000"0,-1.000 0.000 0,0.000 1.000 0,0.000-1.000 0,0.000 1.000 0,1.000 0.000 0,-1.000 0.000 0,0.000 1.000 0,0.000-1.000 0,0.000 0.000 0,-1.000 1.000 0,1.000 0.000 0,0.000 0.000 0,0.000 0.000 0,-1.000 0.000 0,0.000 0.000 0,1.000 0.000 0,-1.000 1.000 0,0.000-1.000 0,0.000 1.000 0,0.000-1.000 0,0.000 1.000 0,0.000 0.000 0,-1.000 0.000 0,0.000 0.000 0,3.000 5.000 0,2.000 9.000 0,-1.000 1.000 0,-1.000 0.000 0,5.000 33.000 0,-2.000-7.000 0,1.000 2.000 0,-2.000 2.000 0,0.000 54.000 0,-1.000-5.000 0,-4.000-80.000 0,2.000 0.000 0,0.000 0.000 0,1.000 0.000 0,0.000 0.000 0,2.000 0.000 0,0.000-1.000 0,1.000 0.000 0,15.000 26.000 0,-17.000-33.000 0,0.000-1.000 0,1.000 0.000 0,0.000-1.000 0,1.000 1.000 0,0.000-1.000 0,0.000-1.000 0,0.000 1.000 0,1.000-1.000 0,0.000 0.000 0,0.000-1.000 0,0.000 0.000 0,1.000 0.000 0,0.000-1.000 0,0.000 0.000 0,0.000-1.000 0,16.000 5.000 0,68.000 9.000-341,1.000-4.000 0,0.000-4.000-1,121.000-3.000 1,-179.000-7.000-6485</inkml:trace>
</inkml:ink>
</file>

<file path=ppt/ink/ink7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28"/>
    </inkml:context>
    <inkml:brush xml:id="br0">
      <inkml:brushProperty name="width" value="0.05" units="cm"/>
      <inkml:brushProperty name="height" value="0.05" units="cm"/>
      <inkml:brushProperty name="color" value="#e71224"/>
    </inkml:brush>
  </inkml:definitions>
  <inkml:trace contextRef="#ctx0" brushRef="#br0">0.000 0.000 24575,'0.000'8.000'0,"7.000"1.000"0,3.000 7.000 0,-1.000 7.000 0,-2.000 7.000 0,-2.000 5.000 0,-2.000 4.000 0,-1.000 2.000 0,-1.000 1.000 0,-1.000 1.000 0,0.000-1.000 0,-1.000 14.000 0,1.000 4.000 0,-1.000 0.000 0,1.000-5.000 0,0.000-11.000-8191</inkml:trace>
</inkml:ink>
</file>

<file path=ppt/ink/ink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3"/>
    </inkml:context>
    <inkml:brush xml:id="br0">
      <inkml:brushProperty name="width" value="0.05" units="cm"/>
      <inkml:brushProperty name="height" value="0.05" units="cm"/>
      <inkml:brushProperty name="color" value="#333333"/>
    </inkml:brush>
  </inkml:definitions>
  <inkml:trace contextRef="#ctx0" brushRef="#br0">504.000 1.000 24575,'-1.000'7.000'0,"0.000"0.000"0,0.000 0.000 0,-1.000 0.000 0,0.000 1.000 0,-1.000-2.000 0,-3.000 9.000 0,-3.000 9.000 0,-7.000 16.000 0,-1.000-1.000 0,-40.000 64.000 0,11.000-21.000 0,-235.000 388.000 0,239.000-414.000-1365,22.000-37.000-5461</inkml:trace>
</inkml:ink>
</file>

<file path=ppt/ink/ink8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30"/>
    </inkml:context>
    <inkml:brush xml:id="br0">
      <inkml:brushProperty name="width" value="0.05" units="cm"/>
      <inkml:brushProperty name="height" value="0.05" units="cm"/>
      <inkml:brushProperty name="color" value="#e71224"/>
    </inkml:brush>
  </inkml:definitions>
  <inkml:trace contextRef="#ctx0" brushRef="#br0">0.000 70.000 24575,'4.000'2.000'0,"-1.000"-1.000"0,1.000 1.000 0,-1.000-1.000 0,0.000 1.000 0,1.000 0.000 0,-1.000 1.000 0,0.000-1.000 0,0.000 0.000 0,0.000 1.000 0,-1.000 0.000 0,1.000 0.000 0,-1.000 0.000 0,1.000 0.000 0,3.000 6.000 0,0.000-1.000 0,26.000 34.000 0,-2.000 0.000 0,-2.000 3.000 0,-2.000 0.000 0,24.000 60.000 0,-12.000-33.000 0,3.000-1.000 0,4.000-1.000 0,56.000 67.000 0,-54.000-75.000 0,-37.000-47.000 0,1.000-1.000 0,0.000-1.000 0,1.000 0.000 0,0.000-1.000 0,27.000 21.000 0,-36.000-31.000 0,-1.000 0.000 0,1.000-1.000 0,0.000 1.000 0,0.000-1.000 0,0.000 1.000 0,0.000-1.000 0,0.000 0.000 0,0.000 0.000 0,1.000 0.000 0,-1.000 0.000 0,0.000-1.000 0,0.000 1.000 0,1.000-1.000 0,-1.000 0.000 0,0.000 0.000 0,1.000 0.000 0,-1.000 0.000 0,0.000-1.000 0,1.000 1.000 0,-1.000-1.000 0,0.000 0.000 0,0.000 0.000 0,0.000 0.000 0,0.000 0.000 0,0.000-1.000 0,0.000 1.000 0,0.000-1.000 0,0.000 0.000 0,0.000 0.000 0,-1.000 0.000 0,1.000 0.000 0,-1.000 0.000 0,1.000 0.000 0,-1.000-1.000 0,0.000 1.000 0,0.000-1.000 0,0.000 0.000 0,1.000-3.000 0,17.000-25.000 0,-1.000-1.000 0,-3.000 0.000 0,18.000-45.000 0,16.000-35.000 0,18.000-46.000 0,-50.000 108.000 0,39.000-73.000 0,-25.000 47.000 0,-27.000 60.000 0,1.000 0.000 0,1.000 1.000 0,0.000-1.000 0,11.000-14.000 0,-11.000 18.000 0,1.000-1.000 0,-2.000-1.000 0,0.000 1.000 0,7.000-22.000 0,-8.000 21.000 0,-1.000 112.000 0,-6.000 488.000-1365,2.000-551.000-5461</inkml:trace>
</inkml:ink>
</file>

<file path=ppt/ink/ink8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31"/>
    </inkml:context>
    <inkml:brush xml:id="br0">
      <inkml:brushProperty name="width" value="0.05" units="cm"/>
      <inkml:brushProperty name="height" value="0.05" units="cm"/>
      <inkml:brushProperty name="color" value="#e71224"/>
    </inkml:brush>
  </inkml:definitions>
  <inkml:trace contextRef="#ctx0" brushRef="#br0">1.000 1.000 24575,'0.000'779.000'-1365,"0.000"-743.000"-5461</inkml:trace>
</inkml:ink>
</file>

<file path=ppt/ink/ink8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33"/>
    </inkml:context>
    <inkml:brush xml:id="br0">
      <inkml:brushProperty name="width" value="0.05" units="cm"/>
      <inkml:brushProperty name="height" value="0.05" units="cm"/>
      <inkml:brushProperty name="color" value="#e71224"/>
    </inkml:brush>
  </inkml:definitions>
  <inkml:trace contextRef="#ctx0" brushRef="#br0">0.000 1.000 24575,'1.000'5.000'0,"1.000"0.000"0,0.000 1.000 0,0.000-1.000 0,0.000 0.000 0,0.000 0.000 0,1.000 0.000 0,0.000-1.000 0,0.000 1.000 0,6.000 6.000 0,10.000 20.000 0,1.000 17.000 0,-13.000-30.000 0,0.000-1.000 0,1.000-1.000 0,18.000 30.000 0,-22.000-41.000 0,0.000 0.000 0,0.000-1.000 0,0.000 1.000 0,1.000-1.000 0,-1.000 0.000 0,1.000 0.000 0,0.000-1.000 0,0.000 1.000 0,1.000-1.000 0,-1.000 0.000 0,1.000 0.000 0,-1.000-1.000 0,1.000 0.000 0,0.000 0.000 0,10.000 2.000 0,-6.000-2.000-59,-1.000 0.000 0,1.000-1.000-1,-1.000 0.000 1,1.000-1.000-1,0.000 0.000 1,-1.000-1.000 0,1.000 0.000-1,0.000 0.000 1,-1.000-1.000 0,0.000 0.000-1,1.000-1.000 1,-1.000 0.000 0,0.000 0.000-1,0.000-1.000 1,0.000 0.000-1,-1.000-1.000 1,0.000 0.000 0,0.000 0.000-1,0.000-1.000 1,0.000 0.000 0,-1.000 0.000-1,12.000-13.000 1,-3.000-1.000-6767</inkml:trace>
</inkml:ink>
</file>

<file path=ppt/ink/ink8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4"/>
    </inkml:context>
    <inkml:brush xml:id="br0">
      <inkml:brushProperty name="width" value="0.05" units="cm"/>
      <inkml:brushProperty name="height" value="0.05" units="cm"/>
      <inkml:brushProperty name="color" value="#e71224"/>
    </inkml:brush>
  </inkml:definitions>
  <inkml:trace contextRef="#ctx0" brushRef="#br0">426.000 0.000 24575,'0.000'13.000'0,"-1.000"-1.000"0,-1.000 1.000 0,0.000-1.000 0,0.000 0.000 0,-1.000 0.000 0,-1.000 0.000 0,0.000 0.000 0,-9.000 16.000 0,-6.000 6.000 0,-30.000 44.000 0,-15.000 24.000 0,32.000-45.000 0,-49.000 66.000 0,46.000-74.000 0,-51.000 95.000 0,72.000-118.000-1365,0.000-6.000-5461</inkml:trace>
</inkml:ink>
</file>

<file path=ppt/ink/ink8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4"/>
    </inkml:context>
    <inkml:brush xml:id="br0">
      <inkml:brushProperty name="width" value="0.05" units="cm"/>
      <inkml:brushProperty name="height" value="0.05" units="cm"/>
      <inkml:brushProperty name="color" value="#e71224"/>
    </inkml:brush>
  </inkml:definitions>
  <inkml:trace contextRef="#ctx0" brushRef="#br0">2.000 0.000 24575,'-1.000'150.000'0,"4.000"169.000"0,2.000-273.000 0,2.000-1.000 0,22.000 74.000 0,-17.000-79.000 0,-2.000 1.000 0,-2.000 1.000 0,4.000 63.000 0,-13.000 56.000-1365,0.000-126.000-5461</inkml:trace>
</inkml:ink>
</file>

<file path=ppt/ink/ink8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5"/>
    </inkml:context>
    <inkml:brush xml:id="br0">
      <inkml:brushProperty name="width" value="0.05" units="cm"/>
      <inkml:brushProperty name="height" value="0.05" units="cm"/>
      <inkml:brushProperty name="color" value="#e71224"/>
    </inkml:brush>
  </inkml:definitions>
  <inkml:trace contextRef="#ctx0" brushRef="#br0">1.000 3.000 24575,'108.000'-1.000'0,"-11.000"-1.000"0,190.000 21.000 0,-182.000-6.000 0,194.000 0.000 0,-285.000-13.000-341,0.000 0.000 0,1.000 1.000-1,23.000 5.000 1,-11.000 2.000-6485</inkml:trace>
</inkml:ink>
</file>

<file path=ppt/ink/ink8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6"/>
    </inkml:context>
    <inkml:brush xml:id="br0">
      <inkml:brushProperty name="width" value="0.05" units="cm"/>
      <inkml:brushProperty name="height" value="0.05" units="cm"/>
      <inkml:brushProperty name="color" value="#e71224"/>
    </inkml:brush>
  </inkml:definitions>
  <inkml:trace contextRef="#ctx0" brushRef="#br0">1.000 1.000 24575,'0.000'658.000'0,"0.000"-650.000"0,0.000-1.000 0,0.000 1.000 0,1.000-1.000 0,0.000 1.000 0,0.000-1.000 0,1.000 0.000 0,0.000 1.000 0,5.000 12.000 0,-5.000-16.000 0,0.000-1.000 0,1.000 0.000 0,-1.000 0.000 0,0.000 0.000 0,1.000-1.000 0,0.000 1.000 0,-1.000-1.000 0,1.000 1.000 0,0.000-1.000 0,0.000 0.000 0,1.000 0.000 0,-1.000 0.000 0,0.000 0.000 0,1.000-1.000 0,-1.000 1.000 0,1.000-1.000 0,-1.000 0.000 0,1.000 0.000 0,0.000 0.000 0,4.000 0.000 0,48.000 4.000 0,-1.000-2.000 0,105.000-7.000 0,-52.000-1.000 0,334.000 3.000-1365,-408.000 2.000-5461</inkml:trace>
</inkml:ink>
</file>

<file path=ppt/ink/ink8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7"/>
    </inkml:context>
    <inkml:brush xml:id="br0">
      <inkml:brushProperty name="width" value="0.05" units="cm"/>
      <inkml:brushProperty name="height" value="0.05" units="cm"/>
      <inkml:brushProperty name="color" value="#e71224"/>
    </inkml:brush>
  </inkml:definitions>
  <inkml:trace contextRef="#ctx0" brushRef="#br0">1.000 1.000 24575,'7.000'0.000'0,"9.000"0.000"0,9.000 0.000 0,8.000 0.000 0,4.000 0.000 0,3.000 0.000 0,3.000 0.000 0,-1.000 0.000 0,1.000 6.000 0,0.000 4.000 0,-8.000 5.000 0,-17.000 2.000 0,-11.000-3.000-8191</inkml:trace>
</inkml:ink>
</file>

<file path=ppt/ink/ink8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48"/>
    </inkml:context>
    <inkml:brush xml:id="br0">
      <inkml:brushProperty name="width" value="0.05" units="cm"/>
      <inkml:brushProperty name="height" value="0.05" units="cm"/>
      <inkml:brushProperty name="color" value="#e71224"/>
    </inkml:brush>
  </inkml:definitions>
  <inkml:trace contextRef="#ctx0" brushRef="#br0">0.000 1.000 24575,'7.000'0.000'0,"10.000"0.000"0,8.000 0.000 0,7.000 0.000 0,5.000 0.000 0,4.000 0.000 0,1.000 0.000 0,1.000 0.000 0,-1.000 0.000 0,1.000 0.000 0,-1.000 0.000 0,-1.000 0.000 0,1.000 0.000 0,-1.000 0.000 0,0.000 0.000 0,0.000 0.000 0,-7.000 0.000-8191</inkml:trace>
</inkml:ink>
</file>

<file path=ppt/ink/ink8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53"/>
    </inkml:context>
    <inkml:brush xml:id="br0">
      <inkml:brushProperty name="width" value="0.05" units="cm"/>
      <inkml:brushProperty name="height" value="0.05" units="cm"/>
      <inkml:brushProperty name="color" value="#e71224"/>
    </inkml:brush>
  </inkml:definitions>
  <inkml:trace contextRef="#ctx0" brushRef="#br0">5168.000 822.000 24575,'-1.000'-9.000'0,"0.000"0.000"0,-1.000 0.000 0,1.000 0.000 0,-2.000 0.000 0,1.000 0.000 0,-1.000 0.000 0,-1.000 1.000 0,0.000 0.000 0,0.000-1.000 0,0.000 2.000 0,-1.000-1.000 0,-7.000-8.000 0,-11.000-13.000 0,-44.000-44.000 0,45.000 51.000 0,-52.000-61.000 0,50.000 55.000 0,0.000 0.000 0,-2.000 2.000 0,-1.000 1.000 0,-53.000-40.000 0,13.000 28.000 0,-2.000 4.000 0,0.000 2.000 0,-89.000-26.000 0,7.000 2.000 0,130.000 48.000 0,-1.000 1.000 0,1.000 1.000 0,-1.000 1.000 0,-30.000-2.000 0,23.000 3.000 0,-50.000-11.000 0,34.000 5.000 0,0.000 2.000 0,-1.000 2.000 0,-87.000 1.000 0,76.000 4.000 0,-101.000-14.000 0,16.000-3.000 0,-1.000 7.000 0,-198.000 10.000 0,137.000 3.000 0,-466.000-3.000 0,633.000 3.000 0,-1.000 1.000 0,1.000 2.000 0,1.000 2.000 0,-71.000 24.000 0,35.000-10.000 0,19.000-3.000 0,-1.000 2.000 0,2.000 3.000 0,-66.000 41.000 0,26.000-14.000 0,-154.000 85.000 0,176.000-92.000 0,-70.000 56.000 0,21.000-13.000 0,85.000-60.000 0,1.000 2.000 0,2.000 1.000 0,1.000 2.000 0,1.000 1.000 0,2.000 1.000 0,-25.000 39.000 0,7.000 1.000 0,-60.000 135.000 0,53.000-101.000 0,-50.000 123.000 0,46.000-92.000 0,37.000-93.000 0,2.000 1.000 0,2.000 0.000 0,-17.000 89.000 0,1.000-1.000 0,21.000-95.000 0,3.000 1.000 0,1.000 0.000 0,-1.000 51.000 0,9.000 127.000 0,2.000-79.000 0,-7.000-62.000 0,1.000-46.000 0,1.000-1.000 0,2.000 1.000 0,1.000 0.000 0,8.000 41.000 0,1.000-42.000 0,0.000-1.000 0,3.000 0.000 0,0.000-1.000 0,2.000 0.000 0,38.000 51.000 0,15.000 29.000 0,-56.000-85.000 0,20.000 36.000 0,71.000 98.000 0,-77.000-128.000 0,1.000-2.000 0,51.000 41.000 0,-46.000-43.000 0,-1.000 3.000 0,30.000 34.000 0,-57.000-57.000 0,23.000 28.000 0,1.000-1.000 0,2.000-2.000 0,36.000 30.000 0,53.000 21.000 0,4.000-4.000 0,145.000 66.000 0,-157.000-86.000 0,-24.000-17.000 0,2.000-4.000 0,2.000-4.000 0,179.000 41.000 0,27.000-21.000 0,-1.000 1.000 0,-73.000-6.000 0,251.000 20.000 0,-341.000-56.000 0,483.000 25.000 0,-445.000-36.000 0,262.000-11.000 0,-371.000 1.000 0,-1.000-3.000 0,0.000-3.000 0,91.000-33.000 0,169.000-92.000 0,-236.000 93.000 0,152.000-110.000 0,-126.000 78.000 0,-82.000 57.000 0,-1.000-1.000 0,-1.000-2.000 0,-1.000-1.000 0,-1.000 0.000 0,-2.000-3.000 0,25.000-35.000 0,109.000-198.000 0,-139.000 227.000 0,29.000-57.000 0,-5.000-3.000 0,-4.000-1.000 0,27.000-103.000 0,58.000-309.000 0,-92.000 364.000 0,4.000-49.000 0,12.000-212.000 0,-40.000-134.000 0,-10.000 310.000 0,1.000 211.000 0,-1.000 0.000 0,-1.000 0.000 0,0.000 0.000 0,-1.000 0.000 0,-1.000 0.000 0,0.000 1.000 0,-2.000-1.000 0,0.000 2.000 0,-1.000-1.000 0,0.000 1.000 0,-1.000 0.000 0,-20.000-25.000 0,0.000 5.000 0,-1.000 2.000 0,-2.000 1.000 0,-71.000-56.000 0,84.000 74.000 0,0.000 0.000 0,-1.000 1.000 0,0.000 1.000 0,-1.000 1.000 0,-1.000 1.000 0,0.000 1.000 0,0.000 0.000 0,-1.000 2.000 0,0.000 1.000 0,-1.000 1.000 0,-32.000-5.000 0,-80.000-7.000 0,73.000 8.000 0,-73.000-1.000 0,-388.000 10.000 98,234.000 3.000-1561,256.000-2.000-5363</inkml:trace>
</inkml:ink>
</file>

<file path=ppt/ink/ink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10:34"/>
    </inkml:context>
    <inkml:brush xml:id="br0">
      <inkml:brushProperty name="width" value="0.05" units="cm"/>
      <inkml:brushProperty name="height" value="0.05" units="cm"/>
      <inkml:brushProperty name="color" value="#333333"/>
    </inkml:brush>
  </inkml:definitions>
  <inkml:trace contextRef="#ctx0" brushRef="#br0">1.000 1.000 24575,'3.000'0.000'0,"0.000"0.000"0,-1.000 1.000 0,1.000 0.000 0,0.000 0.000 0,-1.000 0.000 0,1.000 0.000 0,0.000 0.000 0,-1.000 0.000 0,1.000 1.000 0,-1.000-1.000 0,0.000 1.000 0,1.000 0.000 0,-1.000-1.000 0,0.000 1.000 0,0.000 0.000 0,0.000 1.000 0,0.000-1.000 0,-1.000 0.000 0,1.000 0.000 0,0.000 1.000 0,-1.000-1.000 0,2.000 4.000 0,25.000 63.000 0,-23.000-55.000 0,78.000 204.000 0,70.000 223.000 0,-120.000-344.000-1365,-26.000-69.000-5461</inkml:trace>
</inkml:ink>
</file>

<file path=ppt/ink/ink90.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54"/>
    </inkml:context>
    <inkml:brush xml:id="br0">
      <inkml:brushProperty name="width" value="0.05" units="cm"/>
      <inkml:brushProperty name="height" value="0.05" units="cm"/>
      <inkml:brushProperty name="color" value="#e71224"/>
    </inkml:brush>
  </inkml:definitions>
  <inkml:trace contextRef="#ctx0" brushRef="#br0">0.000 1.000 24575</inkml:trace>
</inkml:ink>
</file>

<file path=ppt/ink/ink9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55"/>
    </inkml:context>
    <inkml:brush xml:id="br0">
      <inkml:brushProperty name="width" value="0.05" units="cm"/>
      <inkml:brushProperty name="height" value="0.05" units="cm"/>
      <inkml:brushProperty name="color" value="#e71224"/>
    </inkml:brush>
  </inkml:definitions>
  <inkml:trace contextRef="#ctx0" brushRef="#br0">0.000 1.000 24575</inkml:trace>
</inkml:ink>
</file>

<file path=ppt/ink/ink9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56"/>
    </inkml:context>
    <inkml:brush xml:id="br0">
      <inkml:brushProperty name="width" value="0.05" units="cm"/>
      <inkml:brushProperty name="height" value="0.05" units="cm"/>
      <inkml:brushProperty name="color" value="#e71224"/>
    </inkml:brush>
  </inkml:definitions>
  <inkml:trace contextRef="#ctx0" brushRef="#br0">1.000 1526.000 24575,'1.000'-9.000'0,"0.000"1.000"0,0.000-1.000 0,1.000 1.000 0,0.000-1.000 0,1.000 1.000 0,0.000 0.000 0,0.000 0.000 0,1.000 0.000 0,0.000 0.000 0,9.000-13.000 0,8.000-9.000 0,32.000-34.000 0,-37.000 46.000 0,92.000-118.000 0,29.000-34.000 0,214.000-172.000 0,-286.000 279.000 0,59.000-73.000 0,-9.000 8.000 0,-43.000 51.000-682,109.000-155.000-1,-164.000 206.000-6143</inkml:trace>
</inkml:ink>
</file>

<file path=ppt/ink/ink93.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21:58"/>
    </inkml:context>
    <inkml:brush xml:id="br0">
      <inkml:brushProperty name="width" value="0.05" units="cm"/>
      <inkml:brushProperty name="height" value="0.05" units="cm"/>
      <inkml:brushProperty name="color" value="#e71224"/>
    </inkml:brush>
  </inkml:definitions>
  <inkml:trace contextRef="#ctx0" brushRef="#br0">1.000 1.000 24575,'0.000'2.000'0,"1.000"0.000"0,0.000-1.000 0,0.000 1.000 0,0.000 0.000 0,0.000 0.000 0,0.000-1.000 0,0.000 1.000 0,0.000 0.000 0,0.000-1.000 0,1.000 1.000 0,-1.000-1.000 0,0.000 0.000 0,1.000 1.000 0,0.000-1.000 0,-1.000 0.000 0,1.000 0.000 0,0.000 0.000 0,-1.000 0.000 0,5.000 1.000 0,40.000 19.000 0,-40.000-19.000 0,17.000 5.000 0,0.000 0.000 0,0.000-1.000 0,1.000-2.000 0,43.000 3.000 0,101.000-5.000 0,-99.000-4.000 0,1468.000 0.000 0,-1231.000 23.000 0,-11.000 0.000 0,-248.000-21.000-1365,-7.000 0.000-5461</inkml:trace>
</inkml:ink>
</file>

<file path=ppt/ink/ink94.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2:47"/>
    </inkml:context>
    <inkml:brush xml:id="br0">
      <inkml:brushProperty name="width" value="0.1" units="cm"/>
      <inkml:brushProperty name="height" value="0.1" units="cm"/>
      <inkml:brushProperty name="color" value="#000000"/>
    </inkml:brush>
  </inkml:definitions>
  <inkml:trace contextRef="#ctx0" brushRef="#br0">2.000 1.000 24575,'0.000'66.000'0,"-2.000"27.000"0,20.000 169.000 0,5.000-77.000 0,5.000 33.000 0,54.000 234.000 0,-74.000-394.000 0,-2.000 0.000 0,-3.000 1.000 0,-5.000 77.000 0,3.000 81.000 0,18.000-90.000 0,-10.000-82.000 0,3.000 70.000 0,-13.000 32.000 0,-1.000-91.000 0,2.000 1.000 0,2.000-1.000 0,14.000 81.000 0,-5.000-76.000 0,-2.000 2.000 0,0.000 68.000 0,-11.000 127.000 0,0.000-92.000 0,2.000 2307.000 0,-4.000-2442.000 0,0.000 26.000 0,4.000-56.000 0,0.000 1.000 0,0.000 0.000 0,0.000-1.000 0,1.000 1.000 0,-1.000-1.000 0,0.000 1.000 0,1.000-1.000 0,-1.000 1.000 0,1.000-1.000 0,0.000 1.000 0,-1.000-1.000 0,1.000 1.000 0,0.000-1.000 0,0.000 0.000 0,0.000 1.000 0,0.000-1.000 0,0.000 0.000 0,0.000 0.000 0,0.000 0.000 0,1.000 0.000 0,-1.000 0.000 0,0.000 0.000 0,0.000 0.000 0,1.000 0.000 0,-1.000 0.000 0,1.000 0.000 0,2.000 0.000 0,16.000 3.000 0,1.000-2.000 0,0.000 0.000 0,0.000-1.000 0,0.000-1.000 0,37.000-5.000 0,6.000 0.000 0,923.000 1.000 0,-533.000 6.000 0,-219.000 18.000 0,-39.000 0.000 0,167.000 6.000 0,-18.000 16.000 0,-184.000-28.000 0,242.000-11.000 0,-198.000-6.000 0,-131.000 5.000 0,139.000 22.000 0,-97.000-11.000 0,1.000-5.000 0,157.000-10.000 0,-93.000-1.000 0,1069.000 3.000 0,-1208.000 2.000 0,0.000 2.000 0,46.000 11.000 0,-43.000-7.000 0,68.000 4.000 0,9.000-11.000-1365,-87.000-1.000-5461</inkml:trace>
</inkml:ink>
</file>

<file path=ppt/ink/ink95.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traceFormat>
        <inkml:channelProperties>
          <inkml:channelProperty channel="X" name="resolution" value="1000" units="1/cm"/>
          <inkml:channelProperty channel="Y" name="resolution" value="1000" units="1/cm"/>
        </inkml:channelProperties>
      </inkml:inkSource>
      <inkml:timestamp xml:id="ts0" timeString="2022-04-21T12:33:02"/>
    </inkml:context>
    <inkml:brush xml:id="br0">
      <inkml:brushProperty name="width" value="0.1" units="cm"/>
      <inkml:brushProperty name="height" value="0.6" units="cm"/>
      <inkml:brushProperty name="color" value="#f6630d"/>
      <inkml:brushProperty name="inkEffects" value="pencil"/>
    </inkml:brush>
  </inkml:definitions>
  <inkml:trace contextRef="#ctx0" brushRef="#br0">1.000 0.000,'0.000'0.000</inkml:trace>
</inkml:ink>
</file>

<file path=ppt/ink/ink96.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2"/>
    </inkml:context>
    <inkml:brush xml:id="br0">
      <inkml:brushProperty name="width" value="0.05" units="cm"/>
      <inkml:brushProperty name="height" value="0.05" units="cm"/>
      <inkml:brushProperty name="color" value="#ff0066"/>
    </inkml:brush>
  </inkml:definitions>
  <inkml:trace contextRef="#ctx0" brushRef="#br0">1.000 1.000 24575,'3.000'1.000'0,"1.000"0.000"0,-1.000 0.000 0,1.000 0.000 0,-1.000 0.000 0,0.000 1.000 0,1.000-1.000 0,-1.000 1.000 0,0.000 0.000 0,0.000 0.000 0,0.000 0.000 0,0.000 0.000 0,4.000 5.000 0,34.000 35.000 0,-39.000-39.000 0,36.000 37.000 0,47.000 60.000 0,-49.000-57.000 0,2.000-1.000 0,48.000 42.000 0,26.000 27.000 0,9.000 11.000 0,-71.000-74.000 0,58.000 70.000 0,-69.000-72.000 0,88.000 78.000 0,-114.000-112.000 0,116.000 127.000 0,-50.000-50.000 0,9.000 11.000 0,-51.000-55.000 0,2.000-2.000 0,58.000 50.000 0,-62.000-61.000 0,43.000 48.000 0,-18.000-16.000 0,-42.000-43.000 0,-1.000 0.000 0,0.000 1.000 0,13.000 24.000 0,-12.000-17.000 0,27.000 33.000 0,202.000 266.000 0,-154.000-201.000 0,-64.000-84.000 0,43.000 49.000 0,12.000 15.000 0,-18.000-21.000 0,-38.000-52.000 0,32.000 52.000 0,1.000 5.000 0,3.000-3.000 0,112.000 117.000 0,-150.000-176.000 0,11.000 11.000 0,-11.000-12.000 0,-1.000 0.000 0,21.000 34.000 0,64.000 92.000 0,35.000 58.000 0,-111.000-156.000 0,2.000-2.000 0,2.000-1.000 0,81.000 85.000 0,-97.000-112.000 0,-1.000 1.000 0,-2.000 1.000 0,-1.000 0.000 0,25.000 53.000 0,17.000 26.000 0,244.000 418.000 0,-214.000-363.000 122,-1.000-5.000-1609,-75.000-127.000-5339</inkml:trace>
</inkml:ink>
</file>

<file path=ppt/ink/ink97.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4"/>
    </inkml:context>
    <inkml:brush xml:id="br0">
      <inkml:brushProperty name="width" value="0.05" units="cm"/>
      <inkml:brushProperty name="height" value="0.05" units="cm"/>
      <inkml:brushProperty name="color" value="#ff0066"/>
    </inkml:brush>
  </inkml:definitions>
  <inkml:trace contextRef="#ctx0" brushRef="#br0">388.000 1.000 24575,'-3.000'0.000'0,"1.000"1.000"0,-1.000 0.000 0,0.000-1.000 0,0.000 1.000 0,0.000 0.000 0,1.000 1.000 0,-1.000-1.000 0,0.000 0.000 0,1.000 1.000 0,-1.000-1.000 0,1.000 1.000 0,0.000 0.000 0,0.000 0.000 0,-1.000 0.000 0,1.000 0.000 0,0.000 0.000 0,-2.000 4.000 0,-33.000 49.000 0,27.000-37.000 0,-68.000 118.000 0,60.000-98.000 0,-2.000-2.000 0,-2.000 0.000 0,-2.000-1.000 0,0.000-1.000 0,-35.000 35.000 0,46.000-57.000-95,10.000-9.000-11,0.000-1.000 1,0.000 1.000-1,0.000 0.000 0,0.000 0.000 0,0.000 0.000 0,1.000 1.000 0,-1.000-1.000 0,1.000 1.000 1,0.000-1.000-1,0.000 1.000 0,-3.000 7.000 0,3.000 3.000-6720</inkml:trace>
</inkml:ink>
</file>

<file path=ppt/ink/ink98.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5"/>
    </inkml:context>
    <inkml:brush xml:id="br0">
      <inkml:brushProperty name="width" value="0.05" units="cm"/>
      <inkml:brushProperty name="height" value="0.05" units="cm"/>
      <inkml:brushProperty name="color" value="#ff0066"/>
    </inkml:brush>
  </inkml:definitions>
  <inkml:trace contextRef="#ctx0" brushRef="#br0">0.000 1.000 24575,'2.000'0.000'0,"-1.000"0.000"0,0.000 1.000 0,0.000-1.000 0,0.000 0.000 0,0.000 1.000 0,0.000-1.000 0,0.000 1.000 0,0.000-1.000 0,0.000 1.000 0,0.000-1.000 0,0.000 1.000 0,0.000 0.000 0,0.000 0.000 0,0.000-1.000 0,-1.000 1.000 0,1.000 0.000 0,0.000 0.000 0,0.000 0.000 0,-1.000 0.000 0,1.000 0.000 0,-1.000 0.000 0,1.000 0.000 0,-1.000 0.000 0,1.000 0.000 0,-1.000 0.000 0,1.000 2.000 0,7.000 34.000 0,-7.000-30.000 0,3.000 34.000 0,0.000 41.000 0,-3.000-52.000 0,0.000 1.000 0,2.000 0.000 0,10.000 43.000 0,-3.000-26.000-273,-3.000 0.000 0,-1.000 0.000 0,-3.000 1.000 0,-3.000 59.000 0,0.000-72.000-6553</inkml:trace>
</inkml:ink>
</file>

<file path=ppt/ink/ink99.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1T12:34:15"/>
    </inkml:context>
    <inkml:brush xml:id="br0">
      <inkml:brushProperty name="width" value="0.05" units="cm"/>
      <inkml:brushProperty name="height" value="0.05" units="cm"/>
      <inkml:brushProperty name="color" value="#ff0066"/>
    </inkml:brush>
  </inkml:definitions>
  <inkml:trace contextRef="#ctx0" brushRef="#br0">0.000 1.000 24575,'7.000'0.000'0,"10.000"0.000"0,8.000 0.000 0,7.000 0.000 0,5.000 0.000 0,3.000 0.000 0,2.000 0.000 0,1.000 0.000 0,0.000 0.000 0,-1.000 0.000 0,0.000 0.000 0,-7.000 0.000-8191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5E736B-3825-4AE1-97E1-A9CE150E6E5A}" type="datetimeFigureOut">
              <a:rPr lang="en-US" smtClean="0"/>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EB4259E4-4865-474C-891D-FAB9799CBAC0}" type="slidenum">
              <a:rPr lang="en-US" smtClean="0"/>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05E736B-3825-4AE1-97E1-A9CE150E6E5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259E4-4865-474C-891D-FAB9799CBAC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05E736B-3825-4AE1-97E1-A9CE150E6E5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259E4-4865-474C-891D-FAB9799CBAC0}" type="slidenum">
              <a:rPr lang="en-US" smtClean="0"/>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Carlito"/>
                <a:cs typeface="Carlito"/>
              </a:defRPr>
            </a:lvl1pPr>
          </a:lstStyle>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05E736B-3825-4AE1-97E1-A9CE150E6E5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259E4-4865-474C-891D-FAB9799CBAC0}" type="slidenum">
              <a:rPr lang="en-US" smtClean="0"/>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D05E736B-3825-4AE1-97E1-A9CE150E6E5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259E4-4865-474C-891D-FAB9799CBAC0}" type="slidenum">
              <a:rPr lang="en-US" smtClean="0"/>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05E736B-3825-4AE1-97E1-A9CE150E6E5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259E4-4865-474C-891D-FAB9799CBAC0}" type="slidenum">
              <a:rPr lang="en-US" smtClean="0"/>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D05E736B-3825-4AE1-97E1-A9CE150E6E5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259E4-4865-474C-891D-FAB9799CBAC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5E736B-3825-4AE1-97E1-A9CE150E6E5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259E4-4865-474C-891D-FAB9799CBAC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E736B-3825-4AE1-97E1-A9CE150E6E5A}"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259E4-4865-474C-891D-FAB9799CBAC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D05E736B-3825-4AE1-97E1-A9CE150E6E5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259E4-4865-474C-891D-FAB9799CBAC0}" type="slidenum">
              <a:rPr lang="en-US" smtClean="0"/>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D05E736B-3825-4AE1-97E1-A9CE150E6E5A}" type="datetimeFigureOut">
              <a:rPr lang="en-US" smtClean="0"/>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EB4259E4-4865-474C-891D-FAB9799CBAC0}" type="slidenum">
              <a:rPr lang="en-US" smtClean="0"/>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a:fillRect/>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5E736B-3825-4AE1-97E1-A9CE150E6E5A}" type="datetimeFigureOut">
              <a:rPr lang="en-US" smtClean="0"/>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EB4259E4-4865-474C-891D-FAB9799CBAC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02.png"/><Relationship Id="rId1" Type="http://schemas.openxmlformats.org/officeDocument/2006/relationships/image" Target="../media/image10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9" Type="http://schemas.openxmlformats.org/officeDocument/2006/relationships/customXml" Target="../ink/ink98.xml"/><Relationship Id="rId8" Type="http://schemas.openxmlformats.org/officeDocument/2006/relationships/image" Target="../media/image106.png"/><Relationship Id="rId7" Type="http://schemas.openxmlformats.org/officeDocument/2006/relationships/customXml" Target="../ink/ink97.xml"/><Relationship Id="rId6" Type="http://schemas.openxmlformats.org/officeDocument/2006/relationships/image" Target="../media/image105.png"/><Relationship Id="rId5" Type="http://schemas.openxmlformats.org/officeDocument/2006/relationships/customXml" Target="../ink/ink96.xml"/><Relationship Id="rId4" Type="http://schemas.openxmlformats.org/officeDocument/2006/relationships/image" Target="../media/image104.png"/><Relationship Id="rId33" Type="http://schemas.openxmlformats.org/officeDocument/2006/relationships/slideLayout" Target="../slideLayouts/slideLayout2.xml"/><Relationship Id="rId32" Type="http://schemas.openxmlformats.org/officeDocument/2006/relationships/image" Target="../media/image118.png"/><Relationship Id="rId31" Type="http://schemas.openxmlformats.org/officeDocument/2006/relationships/customXml" Target="../ink/ink109.xml"/><Relationship Id="rId30" Type="http://schemas.openxmlformats.org/officeDocument/2006/relationships/image" Target="../media/image117.png"/><Relationship Id="rId3" Type="http://schemas.openxmlformats.org/officeDocument/2006/relationships/customXml" Target="../ink/ink95.xml"/><Relationship Id="rId29" Type="http://schemas.openxmlformats.org/officeDocument/2006/relationships/customXml" Target="../ink/ink108.xml"/><Relationship Id="rId28" Type="http://schemas.openxmlformats.org/officeDocument/2006/relationships/image" Target="../media/image116.png"/><Relationship Id="rId27" Type="http://schemas.openxmlformats.org/officeDocument/2006/relationships/customXml" Target="../ink/ink107.xml"/><Relationship Id="rId26" Type="http://schemas.openxmlformats.org/officeDocument/2006/relationships/image" Target="../media/image115.png"/><Relationship Id="rId25" Type="http://schemas.openxmlformats.org/officeDocument/2006/relationships/customXml" Target="../ink/ink106.xml"/><Relationship Id="rId24" Type="http://schemas.openxmlformats.org/officeDocument/2006/relationships/image" Target="../media/image114.png"/><Relationship Id="rId23" Type="http://schemas.openxmlformats.org/officeDocument/2006/relationships/customXml" Target="../ink/ink105.xml"/><Relationship Id="rId22" Type="http://schemas.openxmlformats.org/officeDocument/2006/relationships/image" Target="../media/image113.png"/><Relationship Id="rId21" Type="http://schemas.openxmlformats.org/officeDocument/2006/relationships/customXml" Target="../ink/ink104.xml"/><Relationship Id="rId20" Type="http://schemas.openxmlformats.org/officeDocument/2006/relationships/image" Target="../media/image112.png"/><Relationship Id="rId2" Type="http://schemas.openxmlformats.org/officeDocument/2006/relationships/image" Target="../media/image103.png"/><Relationship Id="rId19" Type="http://schemas.openxmlformats.org/officeDocument/2006/relationships/customXml" Target="../ink/ink103.xml"/><Relationship Id="rId18" Type="http://schemas.openxmlformats.org/officeDocument/2006/relationships/image" Target="../media/image111.png"/><Relationship Id="rId17" Type="http://schemas.openxmlformats.org/officeDocument/2006/relationships/customXml" Target="../ink/ink102.xml"/><Relationship Id="rId16" Type="http://schemas.openxmlformats.org/officeDocument/2006/relationships/image" Target="../media/image110.png"/><Relationship Id="rId15" Type="http://schemas.openxmlformats.org/officeDocument/2006/relationships/customXml" Target="../ink/ink101.xml"/><Relationship Id="rId14" Type="http://schemas.openxmlformats.org/officeDocument/2006/relationships/image" Target="../media/image109.png"/><Relationship Id="rId13" Type="http://schemas.openxmlformats.org/officeDocument/2006/relationships/customXml" Target="../ink/ink100.xml"/><Relationship Id="rId12" Type="http://schemas.openxmlformats.org/officeDocument/2006/relationships/image" Target="../media/image108.png"/><Relationship Id="rId11" Type="http://schemas.openxmlformats.org/officeDocument/2006/relationships/customXml" Target="../ink/ink99.xml"/><Relationship Id="rId10" Type="http://schemas.openxmlformats.org/officeDocument/2006/relationships/image" Target="../media/image107.png"/><Relationship Id="rId1" Type="http://schemas.openxmlformats.org/officeDocument/2006/relationships/customXml" Target="../ink/ink94.xml"/></Relationships>
</file>

<file path=ppt/slides/_rels/slide13.xml.rels><?xml version="1.0" encoding="UTF-8" standalone="yes"?>
<Relationships xmlns="http://schemas.openxmlformats.org/package/2006/relationships"><Relationship Id="rId9" Type="http://schemas.openxmlformats.org/officeDocument/2006/relationships/image" Target="../media/image123.png"/><Relationship Id="rId8" Type="http://schemas.openxmlformats.org/officeDocument/2006/relationships/customXml" Target="../ink/ink113.xml"/><Relationship Id="rId7" Type="http://schemas.openxmlformats.org/officeDocument/2006/relationships/image" Target="../media/image122.png"/><Relationship Id="rId6" Type="http://schemas.openxmlformats.org/officeDocument/2006/relationships/customXml" Target="../ink/ink112.xml"/><Relationship Id="rId58" Type="http://schemas.openxmlformats.org/officeDocument/2006/relationships/slideLayout" Target="../slideLayouts/slideLayout1.xml"/><Relationship Id="rId57" Type="http://schemas.openxmlformats.org/officeDocument/2006/relationships/image" Target="../media/image147.png"/><Relationship Id="rId56" Type="http://schemas.openxmlformats.org/officeDocument/2006/relationships/customXml" Target="../ink/ink137.xml"/><Relationship Id="rId55" Type="http://schemas.openxmlformats.org/officeDocument/2006/relationships/image" Target="../media/image146.png"/><Relationship Id="rId54" Type="http://schemas.openxmlformats.org/officeDocument/2006/relationships/customXml" Target="../ink/ink136.xml"/><Relationship Id="rId53" Type="http://schemas.openxmlformats.org/officeDocument/2006/relationships/image" Target="../media/image145.png"/><Relationship Id="rId52" Type="http://schemas.openxmlformats.org/officeDocument/2006/relationships/customXml" Target="../ink/ink135.xml"/><Relationship Id="rId51" Type="http://schemas.openxmlformats.org/officeDocument/2006/relationships/image" Target="../media/image144.png"/><Relationship Id="rId50" Type="http://schemas.openxmlformats.org/officeDocument/2006/relationships/customXml" Target="../ink/ink134.xml"/><Relationship Id="rId5" Type="http://schemas.openxmlformats.org/officeDocument/2006/relationships/image" Target="../media/image121.png"/><Relationship Id="rId49" Type="http://schemas.openxmlformats.org/officeDocument/2006/relationships/image" Target="../media/image143.png"/><Relationship Id="rId48" Type="http://schemas.openxmlformats.org/officeDocument/2006/relationships/customXml" Target="../ink/ink133.xml"/><Relationship Id="rId47" Type="http://schemas.openxmlformats.org/officeDocument/2006/relationships/image" Target="../media/image142.png"/><Relationship Id="rId46" Type="http://schemas.openxmlformats.org/officeDocument/2006/relationships/customXml" Target="../ink/ink132.xml"/><Relationship Id="rId45" Type="http://schemas.openxmlformats.org/officeDocument/2006/relationships/image" Target="../media/image141.png"/><Relationship Id="rId44" Type="http://schemas.openxmlformats.org/officeDocument/2006/relationships/customXml" Target="../ink/ink131.xml"/><Relationship Id="rId43" Type="http://schemas.openxmlformats.org/officeDocument/2006/relationships/image" Target="../media/image140.png"/><Relationship Id="rId42" Type="http://schemas.openxmlformats.org/officeDocument/2006/relationships/customXml" Target="../ink/ink130.xml"/><Relationship Id="rId41" Type="http://schemas.openxmlformats.org/officeDocument/2006/relationships/image" Target="../media/image139.png"/><Relationship Id="rId40" Type="http://schemas.openxmlformats.org/officeDocument/2006/relationships/customXml" Target="../ink/ink129.xml"/><Relationship Id="rId4" Type="http://schemas.openxmlformats.org/officeDocument/2006/relationships/customXml" Target="../ink/ink111.xml"/><Relationship Id="rId39" Type="http://schemas.openxmlformats.org/officeDocument/2006/relationships/image" Target="../media/image138.png"/><Relationship Id="rId38" Type="http://schemas.openxmlformats.org/officeDocument/2006/relationships/customXml" Target="../ink/ink128.xml"/><Relationship Id="rId37" Type="http://schemas.openxmlformats.org/officeDocument/2006/relationships/image" Target="../media/image137.png"/><Relationship Id="rId36" Type="http://schemas.openxmlformats.org/officeDocument/2006/relationships/customXml" Target="../ink/ink127.xml"/><Relationship Id="rId35" Type="http://schemas.openxmlformats.org/officeDocument/2006/relationships/image" Target="../media/image136.png"/><Relationship Id="rId34" Type="http://schemas.openxmlformats.org/officeDocument/2006/relationships/customXml" Target="../ink/ink126.xml"/><Relationship Id="rId33" Type="http://schemas.openxmlformats.org/officeDocument/2006/relationships/image" Target="../media/image135.png"/><Relationship Id="rId32" Type="http://schemas.openxmlformats.org/officeDocument/2006/relationships/customXml" Target="../ink/ink125.xml"/><Relationship Id="rId31" Type="http://schemas.openxmlformats.org/officeDocument/2006/relationships/image" Target="../media/image134.png"/><Relationship Id="rId30" Type="http://schemas.openxmlformats.org/officeDocument/2006/relationships/customXml" Target="../ink/ink124.xml"/><Relationship Id="rId3" Type="http://schemas.openxmlformats.org/officeDocument/2006/relationships/image" Target="../media/image120.png"/><Relationship Id="rId29" Type="http://schemas.openxmlformats.org/officeDocument/2006/relationships/image" Target="../media/image133.png"/><Relationship Id="rId28" Type="http://schemas.openxmlformats.org/officeDocument/2006/relationships/customXml" Target="../ink/ink123.xml"/><Relationship Id="rId27" Type="http://schemas.openxmlformats.org/officeDocument/2006/relationships/image" Target="../media/image132.png"/><Relationship Id="rId26" Type="http://schemas.openxmlformats.org/officeDocument/2006/relationships/customXml" Target="../ink/ink122.xml"/><Relationship Id="rId25" Type="http://schemas.openxmlformats.org/officeDocument/2006/relationships/image" Target="../media/image131.png"/><Relationship Id="rId24" Type="http://schemas.openxmlformats.org/officeDocument/2006/relationships/customXml" Target="../ink/ink121.xml"/><Relationship Id="rId23" Type="http://schemas.openxmlformats.org/officeDocument/2006/relationships/image" Target="../media/image130.png"/><Relationship Id="rId22" Type="http://schemas.openxmlformats.org/officeDocument/2006/relationships/customXml" Target="../ink/ink120.xml"/><Relationship Id="rId21" Type="http://schemas.openxmlformats.org/officeDocument/2006/relationships/image" Target="../media/image129.png"/><Relationship Id="rId20" Type="http://schemas.openxmlformats.org/officeDocument/2006/relationships/customXml" Target="../ink/ink119.xml"/><Relationship Id="rId2" Type="http://schemas.openxmlformats.org/officeDocument/2006/relationships/customXml" Target="../ink/ink110.xml"/><Relationship Id="rId19" Type="http://schemas.openxmlformats.org/officeDocument/2006/relationships/image" Target="../media/image128.png"/><Relationship Id="rId18" Type="http://schemas.openxmlformats.org/officeDocument/2006/relationships/customXml" Target="../ink/ink118.xml"/><Relationship Id="rId17" Type="http://schemas.openxmlformats.org/officeDocument/2006/relationships/image" Target="../media/image127.png"/><Relationship Id="rId16" Type="http://schemas.openxmlformats.org/officeDocument/2006/relationships/customXml" Target="../ink/ink117.xml"/><Relationship Id="rId15" Type="http://schemas.openxmlformats.org/officeDocument/2006/relationships/image" Target="../media/image126.png"/><Relationship Id="rId14" Type="http://schemas.openxmlformats.org/officeDocument/2006/relationships/customXml" Target="../ink/ink116.xml"/><Relationship Id="rId13" Type="http://schemas.openxmlformats.org/officeDocument/2006/relationships/image" Target="../media/image125.png"/><Relationship Id="rId12" Type="http://schemas.openxmlformats.org/officeDocument/2006/relationships/customXml" Target="../ink/ink115.xml"/><Relationship Id="rId11" Type="http://schemas.openxmlformats.org/officeDocument/2006/relationships/image" Target="../media/image124.png"/><Relationship Id="rId10" Type="http://schemas.openxmlformats.org/officeDocument/2006/relationships/customXml" Target="../ink/ink114.xml"/><Relationship Id="rId1" Type="http://schemas.openxmlformats.org/officeDocument/2006/relationships/image" Target="../media/image119.png"/></Relationships>
</file>

<file path=ppt/slides/_rels/slide14.xml.rels><?xml version="1.0" encoding="UTF-8" standalone="yes"?>
<Relationships xmlns="http://schemas.openxmlformats.org/package/2006/relationships"><Relationship Id="rId9" Type="http://schemas.openxmlformats.org/officeDocument/2006/relationships/customXml" Target="../ink/ink139.xml"/><Relationship Id="rId8" Type="http://schemas.openxmlformats.org/officeDocument/2006/relationships/image" Target="../media/image154.png"/><Relationship Id="rId7" Type="http://schemas.openxmlformats.org/officeDocument/2006/relationships/customXml" Target="../ink/ink138.xml"/><Relationship Id="rId6" Type="http://schemas.openxmlformats.org/officeDocument/2006/relationships/image" Target="../media/image153.png"/><Relationship Id="rId5" Type="http://schemas.openxmlformats.org/officeDocument/2006/relationships/image" Target="../media/image152.png"/><Relationship Id="rId4" Type="http://schemas.openxmlformats.org/officeDocument/2006/relationships/image" Target="../media/image151.png"/><Relationship Id="rId3" Type="http://schemas.openxmlformats.org/officeDocument/2006/relationships/image" Target="../media/image150.png"/><Relationship Id="rId2" Type="http://schemas.openxmlformats.org/officeDocument/2006/relationships/image" Target="../media/image149.png"/><Relationship Id="rId11" Type="http://schemas.openxmlformats.org/officeDocument/2006/relationships/slideLayout" Target="../slideLayouts/slideLayout12.xml"/><Relationship Id="rId10" Type="http://schemas.openxmlformats.org/officeDocument/2006/relationships/image" Target="../media/image155.png"/><Relationship Id="rId1" Type="http://schemas.openxmlformats.org/officeDocument/2006/relationships/image" Target="../media/image148.png"/></Relationships>
</file>

<file path=ppt/slides/_rels/slide15.xml.rels><?xml version="1.0" encoding="UTF-8" standalone="yes"?>
<Relationships xmlns="http://schemas.openxmlformats.org/package/2006/relationships"><Relationship Id="rId9" Type="http://schemas.openxmlformats.org/officeDocument/2006/relationships/customXml" Target="../ink/ink141.xml"/><Relationship Id="rId8" Type="http://schemas.openxmlformats.org/officeDocument/2006/relationships/image" Target="../media/image156.png"/><Relationship Id="rId7" Type="http://schemas.openxmlformats.org/officeDocument/2006/relationships/customXml" Target="../ink/ink140.xml"/><Relationship Id="rId6" Type="http://schemas.openxmlformats.org/officeDocument/2006/relationships/image" Target="../media/image153.png"/><Relationship Id="rId5" Type="http://schemas.openxmlformats.org/officeDocument/2006/relationships/image" Target="../media/image152.png"/><Relationship Id="rId4" Type="http://schemas.openxmlformats.org/officeDocument/2006/relationships/image" Target="../media/image151.png"/><Relationship Id="rId3" Type="http://schemas.openxmlformats.org/officeDocument/2006/relationships/image" Target="../media/image150.png"/><Relationship Id="rId21" Type="http://schemas.openxmlformats.org/officeDocument/2006/relationships/slideLayout" Target="../slideLayouts/slideLayout12.xml"/><Relationship Id="rId20" Type="http://schemas.openxmlformats.org/officeDocument/2006/relationships/image" Target="../media/image162.png"/><Relationship Id="rId2" Type="http://schemas.openxmlformats.org/officeDocument/2006/relationships/image" Target="../media/image149.png"/><Relationship Id="rId19" Type="http://schemas.openxmlformats.org/officeDocument/2006/relationships/customXml" Target="../ink/ink146.xml"/><Relationship Id="rId18" Type="http://schemas.openxmlformats.org/officeDocument/2006/relationships/image" Target="../media/image161.png"/><Relationship Id="rId17" Type="http://schemas.openxmlformats.org/officeDocument/2006/relationships/customXml" Target="../ink/ink145.xml"/><Relationship Id="rId16" Type="http://schemas.openxmlformats.org/officeDocument/2006/relationships/image" Target="../media/image160.png"/><Relationship Id="rId15" Type="http://schemas.openxmlformats.org/officeDocument/2006/relationships/customXml" Target="../ink/ink144.xml"/><Relationship Id="rId14" Type="http://schemas.openxmlformats.org/officeDocument/2006/relationships/image" Target="../media/image159.png"/><Relationship Id="rId13" Type="http://schemas.openxmlformats.org/officeDocument/2006/relationships/customXml" Target="../ink/ink143.xml"/><Relationship Id="rId12" Type="http://schemas.openxmlformats.org/officeDocument/2006/relationships/image" Target="../media/image158.png"/><Relationship Id="rId11" Type="http://schemas.openxmlformats.org/officeDocument/2006/relationships/customXml" Target="../ink/ink142.xml"/><Relationship Id="rId10" Type="http://schemas.openxmlformats.org/officeDocument/2006/relationships/image" Target="../media/image157.png"/><Relationship Id="rId1" Type="http://schemas.openxmlformats.org/officeDocument/2006/relationships/image" Target="../media/image14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63.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6.png"/><Relationship Id="rId2" Type="http://schemas.openxmlformats.org/officeDocument/2006/relationships/image" Target="../media/image165.png"/><Relationship Id="rId1" Type="http://schemas.openxmlformats.org/officeDocument/2006/relationships/image" Target="../media/image164.pn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9.png"/><Relationship Id="rId2" Type="http://schemas.openxmlformats.org/officeDocument/2006/relationships/image" Target="../media/image168.png"/><Relationship Id="rId1" Type="http://schemas.openxmlformats.org/officeDocument/2006/relationships/image" Target="../media/image167.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9.png"/><Relationship Id="rId2" Type="http://schemas.openxmlformats.org/officeDocument/2006/relationships/image" Target="../media/image168.png"/><Relationship Id="rId1" Type="http://schemas.openxmlformats.org/officeDocument/2006/relationships/image" Target="../media/image167.png"/></Relationships>
</file>

<file path=ppt/slides/_rels/slide21.xml.rels><?xml version="1.0" encoding="UTF-8" standalone="yes"?>
<Relationships xmlns="http://schemas.openxmlformats.org/package/2006/relationships"><Relationship Id="rId9" Type="http://schemas.openxmlformats.org/officeDocument/2006/relationships/customXml" Target="../ink/ink150.xml"/><Relationship Id="rId8" Type="http://schemas.openxmlformats.org/officeDocument/2006/relationships/image" Target="../media/image174.png"/><Relationship Id="rId7" Type="http://schemas.openxmlformats.org/officeDocument/2006/relationships/customXml" Target="../ink/ink149.xml"/><Relationship Id="rId6" Type="http://schemas.openxmlformats.org/officeDocument/2006/relationships/image" Target="../media/image173.png"/><Relationship Id="rId5" Type="http://schemas.openxmlformats.org/officeDocument/2006/relationships/customXml" Target="../ink/ink148.xml"/><Relationship Id="rId4" Type="http://schemas.openxmlformats.org/officeDocument/2006/relationships/image" Target="../media/image172.png"/><Relationship Id="rId3" Type="http://schemas.openxmlformats.org/officeDocument/2006/relationships/customXml" Target="../ink/ink147.xml"/><Relationship Id="rId2" Type="http://schemas.openxmlformats.org/officeDocument/2006/relationships/image" Target="../media/image171.png"/><Relationship Id="rId17" Type="http://schemas.openxmlformats.org/officeDocument/2006/relationships/slideLayout" Target="../slideLayouts/slideLayout1.xml"/><Relationship Id="rId16" Type="http://schemas.openxmlformats.org/officeDocument/2006/relationships/image" Target="../media/image178.png"/><Relationship Id="rId15" Type="http://schemas.openxmlformats.org/officeDocument/2006/relationships/customXml" Target="../ink/ink153.xml"/><Relationship Id="rId14" Type="http://schemas.openxmlformats.org/officeDocument/2006/relationships/image" Target="../media/image177.png"/><Relationship Id="rId13" Type="http://schemas.openxmlformats.org/officeDocument/2006/relationships/customXml" Target="../ink/ink152.xml"/><Relationship Id="rId12" Type="http://schemas.openxmlformats.org/officeDocument/2006/relationships/image" Target="../media/image176.png"/><Relationship Id="rId11" Type="http://schemas.openxmlformats.org/officeDocument/2006/relationships/customXml" Target="../ink/ink151.xml"/><Relationship Id="rId10" Type="http://schemas.openxmlformats.org/officeDocument/2006/relationships/image" Target="../media/image175.png"/><Relationship Id="rId1" Type="http://schemas.openxmlformats.org/officeDocument/2006/relationships/image" Target="../media/image170.png"/></Relationships>
</file>

<file path=ppt/slides/_rels/slide22.xml.rels><?xml version="1.0" encoding="UTF-8" standalone="yes"?>
<Relationships xmlns="http://schemas.openxmlformats.org/package/2006/relationships"><Relationship Id="rId9" Type="http://schemas.openxmlformats.org/officeDocument/2006/relationships/image" Target="../media/image185.png"/><Relationship Id="rId8" Type="http://schemas.openxmlformats.org/officeDocument/2006/relationships/image" Target="../media/image184.png"/><Relationship Id="rId7" Type="http://schemas.openxmlformats.org/officeDocument/2006/relationships/image" Target="../media/image183.png"/><Relationship Id="rId6" Type="http://schemas.openxmlformats.org/officeDocument/2006/relationships/image" Target="../media/image182.png"/><Relationship Id="rId5" Type="http://schemas.openxmlformats.org/officeDocument/2006/relationships/image" Target="../media/image181.png"/><Relationship Id="rId4" Type="http://schemas.openxmlformats.org/officeDocument/2006/relationships/image" Target="../media/image180.png"/><Relationship Id="rId3" Type="http://schemas.openxmlformats.org/officeDocument/2006/relationships/image" Target="../media/image179.png"/><Relationship Id="rId29" Type="http://schemas.openxmlformats.org/officeDocument/2006/relationships/slideLayout" Target="../slideLayouts/slideLayout12.xml"/><Relationship Id="rId28" Type="http://schemas.openxmlformats.org/officeDocument/2006/relationships/image" Target="../media/image196.png"/><Relationship Id="rId27" Type="http://schemas.openxmlformats.org/officeDocument/2006/relationships/customXml" Target="../ink/ink161.xml"/><Relationship Id="rId26" Type="http://schemas.openxmlformats.org/officeDocument/2006/relationships/image" Target="../media/image195.png"/><Relationship Id="rId25" Type="http://schemas.openxmlformats.org/officeDocument/2006/relationships/customXml" Target="../ink/ink160.xml"/><Relationship Id="rId24" Type="http://schemas.openxmlformats.org/officeDocument/2006/relationships/image" Target="../media/image194.png"/><Relationship Id="rId23" Type="http://schemas.openxmlformats.org/officeDocument/2006/relationships/customXml" Target="../ink/ink159.xml"/><Relationship Id="rId22" Type="http://schemas.openxmlformats.org/officeDocument/2006/relationships/image" Target="../media/image193.png"/><Relationship Id="rId21" Type="http://schemas.openxmlformats.org/officeDocument/2006/relationships/customXml" Target="../ink/ink158.xml"/><Relationship Id="rId20" Type="http://schemas.openxmlformats.org/officeDocument/2006/relationships/image" Target="../media/image192.png"/><Relationship Id="rId2" Type="http://schemas.openxmlformats.org/officeDocument/2006/relationships/image" Target="../media/image149.png"/><Relationship Id="rId19" Type="http://schemas.openxmlformats.org/officeDocument/2006/relationships/customXml" Target="../ink/ink157.xml"/><Relationship Id="rId18" Type="http://schemas.openxmlformats.org/officeDocument/2006/relationships/image" Target="../media/image191.png"/><Relationship Id="rId17" Type="http://schemas.openxmlformats.org/officeDocument/2006/relationships/customXml" Target="../ink/ink156.xml"/><Relationship Id="rId16" Type="http://schemas.openxmlformats.org/officeDocument/2006/relationships/image" Target="../media/image190.png"/><Relationship Id="rId15" Type="http://schemas.openxmlformats.org/officeDocument/2006/relationships/customXml" Target="../ink/ink155.xml"/><Relationship Id="rId14" Type="http://schemas.openxmlformats.org/officeDocument/2006/relationships/image" Target="../media/image189.png"/><Relationship Id="rId13" Type="http://schemas.openxmlformats.org/officeDocument/2006/relationships/customXml" Target="../ink/ink154.xml"/><Relationship Id="rId12" Type="http://schemas.openxmlformats.org/officeDocument/2006/relationships/image" Target="../media/image188.png"/><Relationship Id="rId11" Type="http://schemas.openxmlformats.org/officeDocument/2006/relationships/image" Target="../media/image187.png"/><Relationship Id="rId10" Type="http://schemas.openxmlformats.org/officeDocument/2006/relationships/image" Target="../media/image186.png"/><Relationship Id="rId1" Type="http://schemas.openxmlformats.org/officeDocument/2006/relationships/image" Target="../media/image148.png"/></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204.png"/><Relationship Id="rId7" Type="http://schemas.openxmlformats.org/officeDocument/2006/relationships/image" Target="../media/image203.png"/><Relationship Id="rId6" Type="http://schemas.openxmlformats.org/officeDocument/2006/relationships/image" Target="../media/image202.png"/><Relationship Id="rId5" Type="http://schemas.openxmlformats.org/officeDocument/2006/relationships/image" Target="../media/image201.png"/><Relationship Id="rId4" Type="http://schemas.openxmlformats.org/officeDocument/2006/relationships/image" Target="../media/image200.png"/><Relationship Id="rId3" Type="http://schemas.openxmlformats.org/officeDocument/2006/relationships/image" Target="../media/image199.png"/><Relationship Id="rId2" Type="http://schemas.openxmlformats.org/officeDocument/2006/relationships/image" Target="../media/image198.png"/><Relationship Id="rId1" Type="http://schemas.openxmlformats.org/officeDocument/2006/relationships/image" Target="../media/image197.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05.png"/><Relationship Id="rId1" Type="http://schemas.openxmlformats.org/officeDocument/2006/relationships/customXml" Target="../ink/ink16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06.png"/></Relationships>
</file>

<file path=ppt/slides/_rels/slide26.xml.rels><?xml version="1.0" encoding="UTF-8" standalone="yes"?>
<Relationships xmlns="http://schemas.openxmlformats.org/package/2006/relationships"><Relationship Id="rId9" Type="http://schemas.openxmlformats.org/officeDocument/2006/relationships/customXml" Target="../ink/ink167.xml"/><Relationship Id="rId8" Type="http://schemas.openxmlformats.org/officeDocument/2006/relationships/image" Target="../media/image210.png"/><Relationship Id="rId7" Type="http://schemas.openxmlformats.org/officeDocument/2006/relationships/customXml" Target="../ink/ink166.xml"/><Relationship Id="rId6" Type="http://schemas.openxmlformats.org/officeDocument/2006/relationships/image" Target="../media/image209.png"/><Relationship Id="rId5" Type="http://schemas.openxmlformats.org/officeDocument/2006/relationships/customXml" Target="../ink/ink165.xml"/><Relationship Id="rId4" Type="http://schemas.openxmlformats.org/officeDocument/2006/relationships/image" Target="../media/image208.png"/><Relationship Id="rId3" Type="http://schemas.openxmlformats.org/officeDocument/2006/relationships/customXml" Target="../ink/ink164.xml"/><Relationship Id="rId2" Type="http://schemas.openxmlformats.org/officeDocument/2006/relationships/image" Target="../media/image207.png"/><Relationship Id="rId13" Type="http://schemas.openxmlformats.org/officeDocument/2006/relationships/slideLayout" Target="../slideLayouts/slideLayout1.xml"/><Relationship Id="rId12" Type="http://schemas.openxmlformats.org/officeDocument/2006/relationships/image" Target="../media/image212.png"/><Relationship Id="rId11" Type="http://schemas.openxmlformats.org/officeDocument/2006/relationships/customXml" Target="../ink/ink168.xml"/><Relationship Id="rId10" Type="http://schemas.openxmlformats.org/officeDocument/2006/relationships/image" Target="../media/image211.png"/><Relationship Id="rId1" Type="http://schemas.openxmlformats.org/officeDocument/2006/relationships/customXml" Target="../ink/ink163.xml"/></Relationships>
</file>

<file path=ppt/slides/_rels/slide27.xml.rels><?xml version="1.0" encoding="UTF-8" standalone="yes"?>
<Relationships xmlns="http://schemas.openxmlformats.org/package/2006/relationships"><Relationship Id="rId99" Type="http://schemas.openxmlformats.org/officeDocument/2006/relationships/image" Target="../media/image259.png"/><Relationship Id="rId98" Type="http://schemas.openxmlformats.org/officeDocument/2006/relationships/customXml" Target="../ink/ink219.xml"/><Relationship Id="rId97" Type="http://schemas.openxmlformats.org/officeDocument/2006/relationships/image" Target="../media/image258.png"/><Relationship Id="rId96" Type="http://schemas.openxmlformats.org/officeDocument/2006/relationships/customXml" Target="../ink/ink218.xml"/><Relationship Id="rId95" Type="http://schemas.openxmlformats.org/officeDocument/2006/relationships/image" Target="../media/image257.png"/><Relationship Id="rId94" Type="http://schemas.openxmlformats.org/officeDocument/2006/relationships/customXml" Target="../ink/ink217.xml"/><Relationship Id="rId93" Type="http://schemas.openxmlformats.org/officeDocument/2006/relationships/image" Target="../media/image256.png"/><Relationship Id="rId92" Type="http://schemas.openxmlformats.org/officeDocument/2006/relationships/customXml" Target="../ink/ink216.xml"/><Relationship Id="rId91" Type="http://schemas.openxmlformats.org/officeDocument/2006/relationships/image" Target="../media/image255.png"/><Relationship Id="rId90" Type="http://schemas.openxmlformats.org/officeDocument/2006/relationships/customXml" Target="../ink/ink215.xml"/><Relationship Id="rId9" Type="http://schemas.openxmlformats.org/officeDocument/2006/relationships/customXml" Target="../ink/ink173.xml"/><Relationship Id="rId89" Type="http://schemas.openxmlformats.org/officeDocument/2006/relationships/image" Target="../media/image254.png"/><Relationship Id="rId88" Type="http://schemas.openxmlformats.org/officeDocument/2006/relationships/customXml" Target="../ink/ink214.xml"/><Relationship Id="rId87" Type="http://schemas.openxmlformats.org/officeDocument/2006/relationships/image" Target="../media/image253.png"/><Relationship Id="rId86" Type="http://schemas.openxmlformats.org/officeDocument/2006/relationships/customXml" Target="../ink/ink213.xml"/><Relationship Id="rId85" Type="http://schemas.openxmlformats.org/officeDocument/2006/relationships/image" Target="../media/image252.png"/><Relationship Id="rId84" Type="http://schemas.openxmlformats.org/officeDocument/2006/relationships/customXml" Target="../ink/ink212.xml"/><Relationship Id="rId83" Type="http://schemas.openxmlformats.org/officeDocument/2006/relationships/image" Target="../media/image251.png"/><Relationship Id="rId82" Type="http://schemas.openxmlformats.org/officeDocument/2006/relationships/customXml" Target="../ink/ink211.xml"/><Relationship Id="rId81" Type="http://schemas.openxmlformats.org/officeDocument/2006/relationships/image" Target="../media/image250.png"/><Relationship Id="rId80" Type="http://schemas.openxmlformats.org/officeDocument/2006/relationships/customXml" Target="../ink/ink210.xml"/><Relationship Id="rId8" Type="http://schemas.openxmlformats.org/officeDocument/2006/relationships/image" Target="../media/image215.png"/><Relationship Id="rId79" Type="http://schemas.openxmlformats.org/officeDocument/2006/relationships/image" Target="../media/image249.png"/><Relationship Id="rId78" Type="http://schemas.openxmlformats.org/officeDocument/2006/relationships/customXml" Target="../ink/ink209.xml"/><Relationship Id="rId77" Type="http://schemas.openxmlformats.org/officeDocument/2006/relationships/image" Target="../media/image248.png"/><Relationship Id="rId76" Type="http://schemas.openxmlformats.org/officeDocument/2006/relationships/customXml" Target="../ink/ink208.xml"/><Relationship Id="rId75" Type="http://schemas.openxmlformats.org/officeDocument/2006/relationships/image" Target="../media/image247.png"/><Relationship Id="rId74" Type="http://schemas.openxmlformats.org/officeDocument/2006/relationships/customXml" Target="../ink/ink207.xml"/><Relationship Id="rId73" Type="http://schemas.openxmlformats.org/officeDocument/2006/relationships/image" Target="../media/image246.png"/><Relationship Id="rId72" Type="http://schemas.openxmlformats.org/officeDocument/2006/relationships/customXml" Target="../ink/ink206.xml"/><Relationship Id="rId71" Type="http://schemas.openxmlformats.org/officeDocument/2006/relationships/image" Target="../media/image245.png"/><Relationship Id="rId70" Type="http://schemas.openxmlformats.org/officeDocument/2006/relationships/customXml" Target="../ink/ink205.xml"/><Relationship Id="rId7" Type="http://schemas.openxmlformats.org/officeDocument/2006/relationships/customXml" Target="../ink/ink172.xml"/><Relationship Id="rId69" Type="http://schemas.openxmlformats.org/officeDocument/2006/relationships/image" Target="../media/image244.png"/><Relationship Id="rId68" Type="http://schemas.openxmlformats.org/officeDocument/2006/relationships/customXml" Target="../ink/ink204.xml"/><Relationship Id="rId67" Type="http://schemas.openxmlformats.org/officeDocument/2006/relationships/image" Target="../media/image243.png"/><Relationship Id="rId66" Type="http://schemas.openxmlformats.org/officeDocument/2006/relationships/customXml" Target="../ink/ink203.xml"/><Relationship Id="rId65" Type="http://schemas.openxmlformats.org/officeDocument/2006/relationships/image" Target="../media/image242.png"/><Relationship Id="rId64" Type="http://schemas.openxmlformats.org/officeDocument/2006/relationships/customXml" Target="../ink/ink202.xml"/><Relationship Id="rId63" Type="http://schemas.openxmlformats.org/officeDocument/2006/relationships/image" Target="../media/image241.png"/><Relationship Id="rId62" Type="http://schemas.openxmlformats.org/officeDocument/2006/relationships/customXml" Target="../ink/ink201.xml"/><Relationship Id="rId61" Type="http://schemas.openxmlformats.org/officeDocument/2006/relationships/image" Target="../media/image240.png"/><Relationship Id="rId60" Type="http://schemas.openxmlformats.org/officeDocument/2006/relationships/customXml" Target="../ink/ink200.xml"/><Relationship Id="rId6" Type="http://schemas.openxmlformats.org/officeDocument/2006/relationships/image" Target="../media/image214.png"/><Relationship Id="rId59" Type="http://schemas.openxmlformats.org/officeDocument/2006/relationships/image" Target="../media/image239.png"/><Relationship Id="rId58" Type="http://schemas.openxmlformats.org/officeDocument/2006/relationships/customXml" Target="../ink/ink199.xml"/><Relationship Id="rId57" Type="http://schemas.openxmlformats.org/officeDocument/2006/relationships/image" Target="../media/image238.png"/><Relationship Id="rId56" Type="http://schemas.openxmlformats.org/officeDocument/2006/relationships/customXml" Target="../ink/ink198.xml"/><Relationship Id="rId55" Type="http://schemas.openxmlformats.org/officeDocument/2006/relationships/image" Target="../media/image237.png"/><Relationship Id="rId54" Type="http://schemas.openxmlformats.org/officeDocument/2006/relationships/customXml" Target="../ink/ink197.xml"/><Relationship Id="rId53" Type="http://schemas.openxmlformats.org/officeDocument/2006/relationships/customXml" Target="../ink/ink196.xml"/><Relationship Id="rId52" Type="http://schemas.openxmlformats.org/officeDocument/2006/relationships/image" Target="../media/image236.png"/><Relationship Id="rId51" Type="http://schemas.openxmlformats.org/officeDocument/2006/relationships/customXml" Target="../ink/ink195.xml"/><Relationship Id="rId50" Type="http://schemas.openxmlformats.org/officeDocument/2006/relationships/image" Target="../media/image235.png"/><Relationship Id="rId5" Type="http://schemas.openxmlformats.org/officeDocument/2006/relationships/customXml" Target="../ink/ink171.xml"/><Relationship Id="rId49" Type="http://schemas.openxmlformats.org/officeDocument/2006/relationships/customXml" Target="../ink/ink194.xml"/><Relationship Id="rId48" Type="http://schemas.openxmlformats.org/officeDocument/2006/relationships/image" Target="../media/image234.png"/><Relationship Id="rId47" Type="http://schemas.openxmlformats.org/officeDocument/2006/relationships/customXml" Target="../ink/ink193.xml"/><Relationship Id="rId46" Type="http://schemas.openxmlformats.org/officeDocument/2006/relationships/image" Target="../media/image233.png"/><Relationship Id="rId45" Type="http://schemas.openxmlformats.org/officeDocument/2006/relationships/customXml" Target="../ink/ink192.xml"/><Relationship Id="rId44" Type="http://schemas.openxmlformats.org/officeDocument/2006/relationships/image" Target="../media/image232.png"/><Relationship Id="rId43" Type="http://schemas.openxmlformats.org/officeDocument/2006/relationships/customXml" Target="../ink/ink191.xml"/><Relationship Id="rId42" Type="http://schemas.openxmlformats.org/officeDocument/2006/relationships/image" Target="../media/image231.png"/><Relationship Id="rId41" Type="http://schemas.openxmlformats.org/officeDocument/2006/relationships/customXml" Target="../ink/ink190.xml"/><Relationship Id="rId40" Type="http://schemas.openxmlformats.org/officeDocument/2006/relationships/image" Target="../media/image230.png"/><Relationship Id="rId4" Type="http://schemas.openxmlformats.org/officeDocument/2006/relationships/image" Target="../media/image213.png"/><Relationship Id="rId39" Type="http://schemas.openxmlformats.org/officeDocument/2006/relationships/customXml" Target="../ink/ink189.xml"/><Relationship Id="rId38" Type="http://schemas.openxmlformats.org/officeDocument/2006/relationships/image" Target="../media/image229.png"/><Relationship Id="rId37" Type="http://schemas.openxmlformats.org/officeDocument/2006/relationships/customXml" Target="../ink/ink188.xml"/><Relationship Id="rId36" Type="http://schemas.openxmlformats.org/officeDocument/2006/relationships/image" Target="../media/image228.png"/><Relationship Id="rId35" Type="http://schemas.openxmlformats.org/officeDocument/2006/relationships/customXml" Target="../ink/ink187.xml"/><Relationship Id="rId34" Type="http://schemas.openxmlformats.org/officeDocument/2006/relationships/image" Target="../media/image227.png"/><Relationship Id="rId33" Type="http://schemas.openxmlformats.org/officeDocument/2006/relationships/customXml" Target="../ink/ink186.xml"/><Relationship Id="rId32" Type="http://schemas.openxmlformats.org/officeDocument/2006/relationships/image" Target="../media/image226.png"/><Relationship Id="rId31" Type="http://schemas.openxmlformats.org/officeDocument/2006/relationships/customXml" Target="../ink/ink185.xml"/><Relationship Id="rId30" Type="http://schemas.openxmlformats.org/officeDocument/2006/relationships/image" Target="../media/image225.png"/><Relationship Id="rId3" Type="http://schemas.openxmlformats.org/officeDocument/2006/relationships/customXml" Target="../ink/ink170.xml"/><Relationship Id="rId29" Type="http://schemas.openxmlformats.org/officeDocument/2006/relationships/customXml" Target="../ink/ink184.xml"/><Relationship Id="rId28" Type="http://schemas.openxmlformats.org/officeDocument/2006/relationships/customXml" Target="../ink/ink183.xml"/><Relationship Id="rId27" Type="http://schemas.openxmlformats.org/officeDocument/2006/relationships/image" Target="../media/image224.png"/><Relationship Id="rId26" Type="http://schemas.openxmlformats.org/officeDocument/2006/relationships/customXml" Target="../ink/ink182.xml"/><Relationship Id="rId25" Type="http://schemas.openxmlformats.org/officeDocument/2006/relationships/image" Target="../media/image223.png"/><Relationship Id="rId24" Type="http://schemas.openxmlformats.org/officeDocument/2006/relationships/customXml" Target="../ink/ink181.xml"/><Relationship Id="rId23" Type="http://schemas.openxmlformats.org/officeDocument/2006/relationships/image" Target="../media/image222.png"/><Relationship Id="rId22" Type="http://schemas.openxmlformats.org/officeDocument/2006/relationships/customXml" Target="../ink/ink180.xml"/><Relationship Id="rId21" Type="http://schemas.openxmlformats.org/officeDocument/2006/relationships/customXml" Target="../ink/ink179.xml"/><Relationship Id="rId20" Type="http://schemas.openxmlformats.org/officeDocument/2006/relationships/image" Target="../media/image221.png"/><Relationship Id="rId2" Type="http://schemas.openxmlformats.org/officeDocument/2006/relationships/image" Target="../media/image209.png"/><Relationship Id="rId19" Type="http://schemas.openxmlformats.org/officeDocument/2006/relationships/customXml" Target="../ink/ink178.xml"/><Relationship Id="rId18" Type="http://schemas.openxmlformats.org/officeDocument/2006/relationships/image" Target="../media/image220.png"/><Relationship Id="rId17" Type="http://schemas.openxmlformats.org/officeDocument/2006/relationships/customXml" Target="../ink/ink177.xml"/><Relationship Id="rId16" Type="http://schemas.openxmlformats.org/officeDocument/2006/relationships/image" Target="../media/image219.png"/><Relationship Id="rId15" Type="http://schemas.openxmlformats.org/officeDocument/2006/relationships/customXml" Target="../ink/ink176.xml"/><Relationship Id="rId14" Type="http://schemas.openxmlformats.org/officeDocument/2006/relationships/image" Target="../media/image218.png"/><Relationship Id="rId13" Type="http://schemas.openxmlformats.org/officeDocument/2006/relationships/customXml" Target="../ink/ink175.xml"/><Relationship Id="rId12" Type="http://schemas.openxmlformats.org/officeDocument/2006/relationships/image" Target="../media/image217.png"/><Relationship Id="rId112" Type="http://schemas.openxmlformats.org/officeDocument/2006/relationships/slideLayout" Target="../slideLayouts/slideLayout1.xml"/><Relationship Id="rId111" Type="http://schemas.openxmlformats.org/officeDocument/2006/relationships/image" Target="../media/image265.png"/><Relationship Id="rId110" Type="http://schemas.openxmlformats.org/officeDocument/2006/relationships/customXml" Target="../ink/ink225.xml"/><Relationship Id="rId11" Type="http://schemas.openxmlformats.org/officeDocument/2006/relationships/customXml" Target="../ink/ink174.xml"/><Relationship Id="rId109" Type="http://schemas.openxmlformats.org/officeDocument/2006/relationships/image" Target="../media/image264.png"/><Relationship Id="rId108" Type="http://schemas.openxmlformats.org/officeDocument/2006/relationships/customXml" Target="../ink/ink224.xml"/><Relationship Id="rId107" Type="http://schemas.openxmlformats.org/officeDocument/2006/relationships/image" Target="../media/image263.png"/><Relationship Id="rId106" Type="http://schemas.openxmlformats.org/officeDocument/2006/relationships/customXml" Target="../ink/ink223.xml"/><Relationship Id="rId105" Type="http://schemas.openxmlformats.org/officeDocument/2006/relationships/image" Target="../media/image262.png"/><Relationship Id="rId104" Type="http://schemas.openxmlformats.org/officeDocument/2006/relationships/customXml" Target="../ink/ink222.xml"/><Relationship Id="rId103" Type="http://schemas.openxmlformats.org/officeDocument/2006/relationships/image" Target="../media/image261.png"/><Relationship Id="rId102" Type="http://schemas.openxmlformats.org/officeDocument/2006/relationships/customXml" Target="../ink/ink221.xml"/><Relationship Id="rId101" Type="http://schemas.openxmlformats.org/officeDocument/2006/relationships/image" Target="../media/image260.png"/><Relationship Id="rId100" Type="http://schemas.openxmlformats.org/officeDocument/2006/relationships/customXml" Target="../ink/ink220.xml"/><Relationship Id="rId10" Type="http://schemas.openxmlformats.org/officeDocument/2006/relationships/image" Target="../media/image216.png"/><Relationship Id="rId1" Type="http://schemas.openxmlformats.org/officeDocument/2006/relationships/customXml" Target="../ink/ink16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270.png"/><Relationship Id="rId4" Type="http://schemas.openxmlformats.org/officeDocument/2006/relationships/image" Target="../media/image269.png"/><Relationship Id="rId3" Type="http://schemas.openxmlformats.org/officeDocument/2006/relationships/image" Target="../media/image268.png"/><Relationship Id="rId2" Type="http://schemas.openxmlformats.org/officeDocument/2006/relationships/image" Target="../media/image267.png"/><Relationship Id="rId1" Type="http://schemas.openxmlformats.org/officeDocument/2006/relationships/image" Target="../media/image266.png"/></Relationships>
</file>

<file path=ppt/slides/_rels/slide3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270.png"/><Relationship Id="rId4" Type="http://schemas.openxmlformats.org/officeDocument/2006/relationships/image" Target="../media/image269.png"/><Relationship Id="rId3" Type="http://schemas.openxmlformats.org/officeDocument/2006/relationships/image" Target="../media/image271.png"/><Relationship Id="rId2" Type="http://schemas.openxmlformats.org/officeDocument/2006/relationships/image" Target="../media/image267.png"/><Relationship Id="rId1" Type="http://schemas.openxmlformats.org/officeDocument/2006/relationships/image" Target="../media/image266.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270.png"/><Relationship Id="rId4" Type="http://schemas.openxmlformats.org/officeDocument/2006/relationships/image" Target="../media/image269.png"/><Relationship Id="rId3" Type="http://schemas.openxmlformats.org/officeDocument/2006/relationships/image" Target="../media/image271.png"/><Relationship Id="rId2" Type="http://schemas.openxmlformats.org/officeDocument/2006/relationships/image" Target="../media/image267.png"/><Relationship Id="rId1" Type="http://schemas.openxmlformats.org/officeDocument/2006/relationships/image" Target="../media/image266.png"/></Relationships>
</file>

<file path=ppt/slides/_rels/slide34.xml.rels><?xml version="1.0" encoding="UTF-8" standalone="yes"?>
<Relationships xmlns="http://schemas.openxmlformats.org/package/2006/relationships"><Relationship Id="rId9" Type="http://schemas.openxmlformats.org/officeDocument/2006/relationships/image" Target="../media/image280.png"/><Relationship Id="rId8" Type="http://schemas.openxmlformats.org/officeDocument/2006/relationships/image" Target="../media/image279.png"/><Relationship Id="rId7" Type="http://schemas.openxmlformats.org/officeDocument/2006/relationships/image" Target="../media/image278.png"/><Relationship Id="rId6" Type="http://schemas.openxmlformats.org/officeDocument/2006/relationships/image" Target="../media/image277.png"/><Relationship Id="rId5" Type="http://schemas.openxmlformats.org/officeDocument/2006/relationships/image" Target="../media/image276.png"/><Relationship Id="rId4" Type="http://schemas.openxmlformats.org/officeDocument/2006/relationships/image" Target="../media/image275.png"/><Relationship Id="rId3" Type="http://schemas.openxmlformats.org/officeDocument/2006/relationships/image" Target="../media/image274.png"/><Relationship Id="rId2" Type="http://schemas.openxmlformats.org/officeDocument/2006/relationships/image" Target="../media/image273.png"/><Relationship Id="rId10" Type="http://schemas.openxmlformats.org/officeDocument/2006/relationships/slideLayout" Target="../slideLayouts/slideLayout2.xml"/><Relationship Id="rId1" Type="http://schemas.openxmlformats.org/officeDocument/2006/relationships/image" Target="../media/image272.png"/></Relationships>
</file>

<file path=ppt/slides/_rels/slide35.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image" Target="../media/image281.png"/><Relationship Id="rId6" Type="http://schemas.openxmlformats.org/officeDocument/2006/relationships/image" Target="../media/image272.png"/><Relationship Id="rId5" Type="http://schemas.openxmlformats.org/officeDocument/2006/relationships/image" Target="../media/image280.png"/><Relationship Id="rId4" Type="http://schemas.openxmlformats.org/officeDocument/2006/relationships/image" Target="../media/image279.png"/><Relationship Id="rId3" Type="http://schemas.openxmlformats.org/officeDocument/2006/relationships/image" Target="../media/image278.png"/><Relationship Id="rId2" Type="http://schemas.openxmlformats.org/officeDocument/2006/relationships/image" Target="../media/image277.png"/><Relationship Id="rId1" Type="http://schemas.openxmlformats.org/officeDocument/2006/relationships/image" Target="../media/image27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8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9" Type="http://schemas.openxmlformats.org/officeDocument/2006/relationships/customXml" Target="../ink/ink3.xml"/><Relationship Id="rId8" Type="http://schemas.openxmlformats.org/officeDocument/2006/relationships/image" Target="../media/image10.png"/><Relationship Id="rId7" Type="http://schemas.openxmlformats.org/officeDocument/2006/relationships/customXml" Target="../ink/ink2.xml"/><Relationship Id="rId62" Type="http://schemas.openxmlformats.org/officeDocument/2006/relationships/vmlDrawing" Target="../drawings/vmlDrawing1.vml"/><Relationship Id="rId61" Type="http://schemas.openxmlformats.org/officeDocument/2006/relationships/slideLayout" Target="../slideLayouts/slideLayout1.xml"/><Relationship Id="rId60" Type="http://schemas.openxmlformats.org/officeDocument/2006/relationships/image" Target="../media/image36.png"/><Relationship Id="rId6" Type="http://schemas.openxmlformats.org/officeDocument/2006/relationships/image" Target="../media/image9.png"/><Relationship Id="rId59" Type="http://schemas.openxmlformats.org/officeDocument/2006/relationships/customXml" Target="../ink/ink28.xml"/><Relationship Id="rId58" Type="http://schemas.openxmlformats.org/officeDocument/2006/relationships/image" Target="../media/image35.png"/><Relationship Id="rId57" Type="http://schemas.openxmlformats.org/officeDocument/2006/relationships/customXml" Target="../ink/ink27.xml"/><Relationship Id="rId56" Type="http://schemas.openxmlformats.org/officeDocument/2006/relationships/image" Target="../media/image34.png"/><Relationship Id="rId55" Type="http://schemas.openxmlformats.org/officeDocument/2006/relationships/customXml" Target="../ink/ink26.xml"/><Relationship Id="rId54" Type="http://schemas.openxmlformats.org/officeDocument/2006/relationships/image" Target="../media/image33.png"/><Relationship Id="rId53" Type="http://schemas.openxmlformats.org/officeDocument/2006/relationships/customXml" Target="../ink/ink25.xml"/><Relationship Id="rId52" Type="http://schemas.openxmlformats.org/officeDocument/2006/relationships/image" Target="../media/image32.png"/><Relationship Id="rId51" Type="http://schemas.openxmlformats.org/officeDocument/2006/relationships/customXml" Target="../ink/ink24.xml"/><Relationship Id="rId50" Type="http://schemas.openxmlformats.org/officeDocument/2006/relationships/image" Target="../media/image31.png"/><Relationship Id="rId5" Type="http://schemas.openxmlformats.org/officeDocument/2006/relationships/customXml" Target="../ink/ink1.xml"/><Relationship Id="rId49" Type="http://schemas.openxmlformats.org/officeDocument/2006/relationships/customXml" Target="../ink/ink23.xml"/><Relationship Id="rId48" Type="http://schemas.openxmlformats.org/officeDocument/2006/relationships/image" Target="../media/image30.png"/><Relationship Id="rId47" Type="http://schemas.openxmlformats.org/officeDocument/2006/relationships/customXml" Target="../ink/ink22.xml"/><Relationship Id="rId46" Type="http://schemas.openxmlformats.org/officeDocument/2006/relationships/image" Target="../media/image29.png"/><Relationship Id="rId45" Type="http://schemas.openxmlformats.org/officeDocument/2006/relationships/customXml" Target="../ink/ink21.xml"/><Relationship Id="rId44" Type="http://schemas.openxmlformats.org/officeDocument/2006/relationships/image" Target="../media/image28.png"/><Relationship Id="rId43" Type="http://schemas.openxmlformats.org/officeDocument/2006/relationships/customXml" Target="../ink/ink20.xml"/><Relationship Id="rId42" Type="http://schemas.openxmlformats.org/officeDocument/2006/relationships/image" Target="../media/image27.png"/><Relationship Id="rId41" Type="http://schemas.openxmlformats.org/officeDocument/2006/relationships/customXml" Target="../ink/ink19.xml"/><Relationship Id="rId40" Type="http://schemas.openxmlformats.org/officeDocument/2006/relationships/image" Target="../media/image26.png"/><Relationship Id="rId4" Type="http://schemas.openxmlformats.org/officeDocument/2006/relationships/image" Target="../media/image8.wmf"/><Relationship Id="rId39" Type="http://schemas.openxmlformats.org/officeDocument/2006/relationships/customXml" Target="../ink/ink18.xml"/><Relationship Id="rId38" Type="http://schemas.openxmlformats.org/officeDocument/2006/relationships/image" Target="../media/image25.png"/><Relationship Id="rId37" Type="http://schemas.openxmlformats.org/officeDocument/2006/relationships/customXml" Target="../ink/ink17.xml"/><Relationship Id="rId36" Type="http://schemas.openxmlformats.org/officeDocument/2006/relationships/image" Target="../media/image24.png"/><Relationship Id="rId35" Type="http://schemas.openxmlformats.org/officeDocument/2006/relationships/customXml" Target="../ink/ink16.xml"/><Relationship Id="rId34" Type="http://schemas.openxmlformats.org/officeDocument/2006/relationships/image" Target="../media/image23.png"/><Relationship Id="rId33" Type="http://schemas.openxmlformats.org/officeDocument/2006/relationships/customXml" Target="../ink/ink15.xml"/><Relationship Id="rId32" Type="http://schemas.openxmlformats.org/officeDocument/2006/relationships/image" Target="../media/image22.png"/><Relationship Id="rId31" Type="http://schemas.openxmlformats.org/officeDocument/2006/relationships/customXml" Target="../ink/ink14.xml"/><Relationship Id="rId30" Type="http://schemas.openxmlformats.org/officeDocument/2006/relationships/image" Target="../media/image21.png"/><Relationship Id="rId3" Type="http://schemas.openxmlformats.org/officeDocument/2006/relationships/oleObject" Target="../embeddings/oleObject1.bin"/><Relationship Id="rId29" Type="http://schemas.openxmlformats.org/officeDocument/2006/relationships/customXml" Target="../ink/ink13.xml"/><Relationship Id="rId28" Type="http://schemas.openxmlformats.org/officeDocument/2006/relationships/image" Target="../media/image20.png"/><Relationship Id="rId27" Type="http://schemas.openxmlformats.org/officeDocument/2006/relationships/customXml" Target="../ink/ink12.xml"/><Relationship Id="rId26" Type="http://schemas.openxmlformats.org/officeDocument/2006/relationships/image" Target="../media/image19.png"/><Relationship Id="rId25" Type="http://schemas.openxmlformats.org/officeDocument/2006/relationships/customXml" Target="../ink/ink11.xml"/><Relationship Id="rId24" Type="http://schemas.openxmlformats.org/officeDocument/2006/relationships/image" Target="../media/image18.png"/><Relationship Id="rId23" Type="http://schemas.openxmlformats.org/officeDocument/2006/relationships/customXml" Target="../ink/ink10.xml"/><Relationship Id="rId22" Type="http://schemas.openxmlformats.org/officeDocument/2006/relationships/image" Target="../media/image17.png"/><Relationship Id="rId21" Type="http://schemas.openxmlformats.org/officeDocument/2006/relationships/customXml" Target="../ink/ink9.xml"/><Relationship Id="rId20" Type="http://schemas.openxmlformats.org/officeDocument/2006/relationships/image" Target="../media/image16.png"/><Relationship Id="rId2" Type="http://schemas.openxmlformats.org/officeDocument/2006/relationships/image" Target="../media/image7.png"/><Relationship Id="rId19" Type="http://schemas.openxmlformats.org/officeDocument/2006/relationships/customXml" Target="../ink/ink8.xml"/><Relationship Id="rId18" Type="http://schemas.openxmlformats.org/officeDocument/2006/relationships/image" Target="../media/image15.png"/><Relationship Id="rId17" Type="http://schemas.openxmlformats.org/officeDocument/2006/relationships/customXml" Target="../ink/ink7.xml"/><Relationship Id="rId16" Type="http://schemas.openxmlformats.org/officeDocument/2006/relationships/image" Target="../media/image14.png"/><Relationship Id="rId15" Type="http://schemas.openxmlformats.org/officeDocument/2006/relationships/customXml" Target="../ink/ink6.xml"/><Relationship Id="rId14" Type="http://schemas.openxmlformats.org/officeDocument/2006/relationships/image" Target="../media/image13.png"/><Relationship Id="rId13" Type="http://schemas.openxmlformats.org/officeDocument/2006/relationships/customXml" Target="../ink/ink5.xml"/><Relationship Id="rId12" Type="http://schemas.openxmlformats.org/officeDocument/2006/relationships/image" Target="../media/image12.png"/><Relationship Id="rId11" Type="http://schemas.openxmlformats.org/officeDocument/2006/relationships/customXml" Target="../ink/ink4.xml"/><Relationship Id="rId10" Type="http://schemas.openxmlformats.org/officeDocument/2006/relationships/image" Target="../media/image11.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91" Type="http://schemas.openxmlformats.org/officeDocument/2006/relationships/slideLayout" Target="../slideLayouts/slideLayout2.xml"/><Relationship Id="rId90" Type="http://schemas.openxmlformats.org/officeDocument/2006/relationships/image" Target="../media/image80.png"/><Relationship Id="rId9" Type="http://schemas.openxmlformats.org/officeDocument/2006/relationships/customXml" Target="../ink/ink33.xml"/><Relationship Id="rId89" Type="http://schemas.openxmlformats.org/officeDocument/2006/relationships/customXml" Target="../ink/ink73.xml"/><Relationship Id="rId88" Type="http://schemas.openxmlformats.org/officeDocument/2006/relationships/image" Target="../media/image79.png"/><Relationship Id="rId87" Type="http://schemas.openxmlformats.org/officeDocument/2006/relationships/customXml" Target="../ink/ink72.xml"/><Relationship Id="rId86" Type="http://schemas.openxmlformats.org/officeDocument/2006/relationships/image" Target="../media/image78.png"/><Relationship Id="rId85" Type="http://schemas.openxmlformats.org/officeDocument/2006/relationships/customXml" Target="../ink/ink71.xml"/><Relationship Id="rId84" Type="http://schemas.openxmlformats.org/officeDocument/2006/relationships/image" Target="../media/image77.png"/><Relationship Id="rId83" Type="http://schemas.openxmlformats.org/officeDocument/2006/relationships/customXml" Target="../ink/ink70.xml"/><Relationship Id="rId82" Type="http://schemas.openxmlformats.org/officeDocument/2006/relationships/image" Target="../media/image76.png"/><Relationship Id="rId81" Type="http://schemas.openxmlformats.org/officeDocument/2006/relationships/customXml" Target="../ink/ink69.xml"/><Relationship Id="rId80" Type="http://schemas.openxmlformats.org/officeDocument/2006/relationships/image" Target="../media/image75.png"/><Relationship Id="rId8" Type="http://schemas.openxmlformats.org/officeDocument/2006/relationships/image" Target="../media/image40.png"/><Relationship Id="rId79" Type="http://schemas.openxmlformats.org/officeDocument/2006/relationships/customXml" Target="../ink/ink68.xml"/><Relationship Id="rId78" Type="http://schemas.openxmlformats.org/officeDocument/2006/relationships/image" Target="../media/image74.png"/><Relationship Id="rId77" Type="http://schemas.openxmlformats.org/officeDocument/2006/relationships/customXml" Target="../ink/ink67.xml"/><Relationship Id="rId76" Type="http://schemas.openxmlformats.org/officeDocument/2006/relationships/image" Target="../media/image73.png"/><Relationship Id="rId75" Type="http://schemas.openxmlformats.org/officeDocument/2006/relationships/customXml" Target="../ink/ink66.xml"/><Relationship Id="rId74" Type="http://schemas.openxmlformats.org/officeDocument/2006/relationships/image" Target="../media/image72.png"/><Relationship Id="rId73" Type="http://schemas.openxmlformats.org/officeDocument/2006/relationships/customXml" Target="../ink/ink65.xml"/><Relationship Id="rId72" Type="http://schemas.openxmlformats.org/officeDocument/2006/relationships/image" Target="../media/image71.png"/><Relationship Id="rId71" Type="http://schemas.openxmlformats.org/officeDocument/2006/relationships/customXml" Target="../ink/ink64.xml"/><Relationship Id="rId70" Type="http://schemas.openxmlformats.org/officeDocument/2006/relationships/image" Target="../media/image70.png"/><Relationship Id="rId7" Type="http://schemas.openxmlformats.org/officeDocument/2006/relationships/customXml" Target="../ink/ink32.xml"/><Relationship Id="rId69" Type="http://schemas.openxmlformats.org/officeDocument/2006/relationships/customXml" Target="../ink/ink63.xml"/><Relationship Id="rId68" Type="http://schemas.openxmlformats.org/officeDocument/2006/relationships/image" Target="../media/image69.png"/><Relationship Id="rId67" Type="http://schemas.openxmlformats.org/officeDocument/2006/relationships/customXml" Target="../ink/ink62.xml"/><Relationship Id="rId66" Type="http://schemas.openxmlformats.org/officeDocument/2006/relationships/image" Target="../media/image68.png"/><Relationship Id="rId65" Type="http://schemas.openxmlformats.org/officeDocument/2006/relationships/customXml" Target="../ink/ink61.xml"/><Relationship Id="rId64" Type="http://schemas.openxmlformats.org/officeDocument/2006/relationships/image" Target="../media/image67.png"/><Relationship Id="rId63" Type="http://schemas.openxmlformats.org/officeDocument/2006/relationships/customXml" Target="../ink/ink60.xml"/><Relationship Id="rId62" Type="http://schemas.openxmlformats.org/officeDocument/2006/relationships/image" Target="../media/image66.png"/><Relationship Id="rId61" Type="http://schemas.openxmlformats.org/officeDocument/2006/relationships/customXml" Target="../ink/ink59.xml"/><Relationship Id="rId60" Type="http://schemas.openxmlformats.org/officeDocument/2006/relationships/image" Target="../media/image65.png"/><Relationship Id="rId6" Type="http://schemas.openxmlformats.org/officeDocument/2006/relationships/image" Target="../media/image39.png"/><Relationship Id="rId59" Type="http://schemas.openxmlformats.org/officeDocument/2006/relationships/customXml" Target="../ink/ink58.xml"/><Relationship Id="rId58" Type="http://schemas.openxmlformats.org/officeDocument/2006/relationships/image" Target="../media/image64.png"/><Relationship Id="rId57" Type="http://schemas.openxmlformats.org/officeDocument/2006/relationships/customXml" Target="../ink/ink57.xml"/><Relationship Id="rId56" Type="http://schemas.openxmlformats.org/officeDocument/2006/relationships/image" Target="../media/image63.png"/><Relationship Id="rId55" Type="http://schemas.openxmlformats.org/officeDocument/2006/relationships/customXml" Target="../ink/ink56.xml"/><Relationship Id="rId54" Type="http://schemas.openxmlformats.org/officeDocument/2006/relationships/image" Target="../media/image62.png"/><Relationship Id="rId53" Type="http://schemas.openxmlformats.org/officeDocument/2006/relationships/customXml" Target="../ink/ink55.xml"/><Relationship Id="rId52" Type="http://schemas.openxmlformats.org/officeDocument/2006/relationships/image" Target="../media/image61.png"/><Relationship Id="rId51" Type="http://schemas.openxmlformats.org/officeDocument/2006/relationships/customXml" Target="../ink/ink54.xml"/><Relationship Id="rId50" Type="http://schemas.openxmlformats.org/officeDocument/2006/relationships/image" Target="../media/image60.png"/><Relationship Id="rId5" Type="http://schemas.openxmlformats.org/officeDocument/2006/relationships/customXml" Target="../ink/ink31.xml"/><Relationship Id="rId49" Type="http://schemas.openxmlformats.org/officeDocument/2006/relationships/customXml" Target="../ink/ink53.xml"/><Relationship Id="rId48" Type="http://schemas.openxmlformats.org/officeDocument/2006/relationships/image" Target="../media/image59.png"/><Relationship Id="rId47" Type="http://schemas.openxmlformats.org/officeDocument/2006/relationships/customXml" Target="../ink/ink52.xml"/><Relationship Id="rId46" Type="http://schemas.openxmlformats.org/officeDocument/2006/relationships/image" Target="../media/image58.png"/><Relationship Id="rId45" Type="http://schemas.openxmlformats.org/officeDocument/2006/relationships/customXml" Target="../ink/ink51.xml"/><Relationship Id="rId44" Type="http://schemas.openxmlformats.org/officeDocument/2006/relationships/image" Target="../media/image57.png"/><Relationship Id="rId43" Type="http://schemas.openxmlformats.org/officeDocument/2006/relationships/customXml" Target="../ink/ink50.xml"/><Relationship Id="rId42" Type="http://schemas.openxmlformats.org/officeDocument/2006/relationships/image" Target="../media/image56.png"/><Relationship Id="rId41" Type="http://schemas.openxmlformats.org/officeDocument/2006/relationships/customXml" Target="../ink/ink49.xml"/><Relationship Id="rId40" Type="http://schemas.openxmlformats.org/officeDocument/2006/relationships/image" Target="../media/image55.png"/><Relationship Id="rId4" Type="http://schemas.openxmlformats.org/officeDocument/2006/relationships/image" Target="../media/image38.png"/><Relationship Id="rId39" Type="http://schemas.openxmlformats.org/officeDocument/2006/relationships/customXml" Target="../ink/ink48.xml"/><Relationship Id="rId38" Type="http://schemas.openxmlformats.org/officeDocument/2006/relationships/image" Target="../media/image54.png"/><Relationship Id="rId37" Type="http://schemas.openxmlformats.org/officeDocument/2006/relationships/customXml" Target="../ink/ink47.xml"/><Relationship Id="rId36" Type="http://schemas.openxmlformats.org/officeDocument/2006/relationships/image" Target="../media/image53.png"/><Relationship Id="rId35" Type="http://schemas.openxmlformats.org/officeDocument/2006/relationships/customXml" Target="../ink/ink46.xml"/><Relationship Id="rId34" Type="http://schemas.openxmlformats.org/officeDocument/2006/relationships/image" Target="../media/image52.png"/><Relationship Id="rId33" Type="http://schemas.openxmlformats.org/officeDocument/2006/relationships/customXml" Target="../ink/ink45.xml"/><Relationship Id="rId32" Type="http://schemas.openxmlformats.org/officeDocument/2006/relationships/image" Target="../media/image51.png"/><Relationship Id="rId31" Type="http://schemas.openxmlformats.org/officeDocument/2006/relationships/customXml" Target="../ink/ink44.xml"/><Relationship Id="rId30" Type="http://schemas.openxmlformats.org/officeDocument/2006/relationships/image" Target="../media/image50.png"/><Relationship Id="rId3" Type="http://schemas.openxmlformats.org/officeDocument/2006/relationships/customXml" Target="../ink/ink30.xml"/><Relationship Id="rId29" Type="http://schemas.openxmlformats.org/officeDocument/2006/relationships/customXml" Target="../ink/ink43.xml"/><Relationship Id="rId28" Type="http://schemas.openxmlformats.org/officeDocument/2006/relationships/image" Target="../media/image49.png"/><Relationship Id="rId27" Type="http://schemas.openxmlformats.org/officeDocument/2006/relationships/customXml" Target="../ink/ink42.xml"/><Relationship Id="rId26" Type="http://schemas.openxmlformats.org/officeDocument/2006/relationships/image" Target="../media/image18.png"/><Relationship Id="rId25" Type="http://schemas.openxmlformats.org/officeDocument/2006/relationships/customXml" Target="../ink/ink41.xml"/><Relationship Id="rId24" Type="http://schemas.openxmlformats.org/officeDocument/2006/relationships/image" Target="../media/image48.png"/><Relationship Id="rId23" Type="http://schemas.openxmlformats.org/officeDocument/2006/relationships/customXml" Target="../ink/ink40.xml"/><Relationship Id="rId22" Type="http://schemas.openxmlformats.org/officeDocument/2006/relationships/image" Target="../media/image47.png"/><Relationship Id="rId21" Type="http://schemas.openxmlformats.org/officeDocument/2006/relationships/customXml" Target="../ink/ink39.xml"/><Relationship Id="rId20" Type="http://schemas.openxmlformats.org/officeDocument/2006/relationships/image" Target="../media/image46.png"/><Relationship Id="rId2" Type="http://schemas.openxmlformats.org/officeDocument/2006/relationships/image" Target="../media/image37.png"/><Relationship Id="rId19" Type="http://schemas.openxmlformats.org/officeDocument/2006/relationships/customXml" Target="../ink/ink38.xml"/><Relationship Id="rId18" Type="http://schemas.openxmlformats.org/officeDocument/2006/relationships/image" Target="../media/image45.png"/><Relationship Id="rId17" Type="http://schemas.openxmlformats.org/officeDocument/2006/relationships/customXml" Target="../ink/ink37.xml"/><Relationship Id="rId16" Type="http://schemas.openxmlformats.org/officeDocument/2006/relationships/image" Target="../media/image44.png"/><Relationship Id="rId15" Type="http://schemas.openxmlformats.org/officeDocument/2006/relationships/customXml" Target="../ink/ink36.xml"/><Relationship Id="rId14" Type="http://schemas.openxmlformats.org/officeDocument/2006/relationships/image" Target="../media/image43.png"/><Relationship Id="rId13" Type="http://schemas.openxmlformats.org/officeDocument/2006/relationships/customXml" Target="../ink/ink35.xml"/><Relationship Id="rId12" Type="http://schemas.openxmlformats.org/officeDocument/2006/relationships/image" Target="../media/image42.png"/><Relationship Id="rId11" Type="http://schemas.openxmlformats.org/officeDocument/2006/relationships/customXml" Target="../ink/ink34.xml"/><Relationship Id="rId10" Type="http://schemas.openxmlformats.org/officeDocument/2006/relationships/image" Target="../media/image41.png"/><Relationship Id="rId1" Type="http://schemas.openxmlformats.org/officeDocument/2006/relationships/customXml" Target="../ink/ink29.xml"/></Relationships>
</file>

<file path=ppt/slides/_rels/slide8.xml.rels><?xml version="1.0" encoding="UTF-8" standalone="yes"?>
<Relationships xmlns="http://schemas.openxmlformats.org/package/2006/relationships"><Relationship Id="rId9" Type="http://schemas.openxmlformats.org/officeDocument/2006/relationships/customXml" Target="../ink/ink78.xml"/><Relationship Id="rId8" Type="http://schemas.openxmlformats.org/officeDocument/2006/relationships/image" Target="../media/image84.png"/><Relationship Id="rId7" Type="http://schemas.openxmlformats.org/officeDocument/2006/relationships/customXml" Target="../ink/ink77.xml"/><Relationship Id="rId6" Type="http://schemas.openxmlformats.org/officeDocument/2006/relationships/image" Target="../media/image83.png"/><Relationship Id="rId5" Type="http://schemas.openxmlformats.org/officeDocument/2006/relationships/customXml" Target="../ink/ink76.xml"/><Relationship Id="rId40" Type="http://schemas.openxmlformats.org/officeDocument/2006/relationships/slideLayout" Target="../slideLayouts/slideLayout1.xml"/><Relationship Id="rId4" Type="http://schemas.openxmlformats.org/officeDocument/2006/relationships/image" Target="../media/image82.png"/><Relationship Id="rId39" Type="http://schemas.openxmlformats.org/officeDocument/2006/relationships/image" Target="../media/image99.png"/><Relationship Id="rId38" Type="http://schemas.openxmlformats.org/officeDocument/2006/relationships/customXml" Target="../ink/ink93.xml"/><Relationship Id="rId37" Type="http://schemas.openxmlformats.org/officeDocument/2006/relationships/image" Target="../media/image98.png"/><Relationship Id="rId36" Type="http://schemas.openxmlformats.org/officeDocument/2006/relationships/customXml" Target="../ink/ink92.xml"/><Relationship Id="rId35" Type="http://schemas.openxmlformats.org/officeDocument/2006/relationships/customXml" Target="../ink/ink91.xml"/><Relationship Id="rId34" Type="http://schemas.openxmlformats.org/officeDocument/2006/relationships/image" Target="../media/image97.png"/><Relationship Id="rId33" Type="http://schemas.openxmlformats.org/officeDocument/2006/relationships/customXml" Target="../ink/ink90.xml"/><Relationship Id="rId32" Type="http://schemas.openxmlformats.org/officeDocument/2006/relationships/image" Target="../media/image96.png"/><Relationship Id="rId31" Type="http://schemas.openxmlformats.org/officeDocument/2006/relationships/customXml" Target="../ink/ink89.xml"/><Relationship Id="rId30" Type="http://schemas.openxmlformats.org/officeDocument/2006/relationships/image" Target="../media/image95.png"/><Relationship Id="rId3" Type="http://schemas.openxmlformats.org/officeDocument/2006/relationships/customXml" Target="../ink/ink75.xml"/><Relationship Id="rId29" Type="http://schemas.openxmlformats.org/officeDocument/2006/relationships/customXml" Target="../ink/ink88.xml"/><Relationship Id="rId28" Type="http://schemas.openxmlformats.org/officeDocument/2006/relationships/image" Target="../media/image94.png"/><Relationship Id="rId27" Type="http://schemas.openxmlformats.org/officeDocument/2006/relationships/customXml" Target="../ink/ink87.xml"/><Relationship Id="rId26" Type="http://schemas.openxmlformats.org/officeDocument/2006/relationships/image" Target="../media/image93.png"/><Relationship Id="rId25" Type="http://schemas.openxmlformats.org/officeDocument/2006/relationships/customXml" Target="../ink/ink86.xml"/><Relationship Id="rId24" Type="http://schemas.openxmlformats.org/officeDocument/2006/relationships/image" Target="../media/image92.png"/><Relationship Id="rId23" Type="http://schemas.openxmlformats.org/officeDocument/2006/relationships/customXml" Target="../ink/ink85.xml"/><Relationship Id="rId22" Type="http://schemas.openxmlformats.org/officeDocument/2006/relationships/image" Target="../media/image91.png"/><Relationship Id="rId21" Type="http://schemas.openxmlformats.org/officeDocument/2006/relationships/customXml" Target="../ink/ink84.xml"/><Relationship Id="rId20" Type="http://schemas.openxmlformats.org/officeDocument/2006/relationships/image" Target="../media/image90.png"/><Relationship Id="rId2" Type="http://schemas.openxmlformats.org/officeDocument/2006/relationships/image" Target="../media/image81.png"/><Relationship Id="rId19" Type="http://schemas.openxmlformats.org/officeDocument/2006/relationships/customXml" Target="../ink/ink83.xml"/><Relationship Id="rId18" Type="http://schemas.openxmlformats.org/officeDocument/2006/relationships/image" Target="../media/image89.png"/><Relationship Id="rId17" Type="http://schemas.openxmlformats.org/officeDocument/2006/relationships/customXml" Target="../ink/ink82.xml"/><Relationship Id="rId16" Type="http://schemas.openxmlformats.org/officeDocument/2006/relationships/image" Target="../media/image88.png"/><Relationship Id="rId15" Type="http://schemas.openxmlformats.org/officeDocument/2006/relationships/customXml" Target="../ink/ink81.xml"/><Relationship Id="rId14" Type="http://schemas.openxmlformats.org/officeDocument/2006/relationships/image" Target="../media/image87.png"/><Relationship Id="rId13" Type="http://schemas.openxmlformats.org/officeDocument/2006/relationships/customXml" Target="../ink/ink80.xml"/><Relationship Id="rId12" Type="http://schemas.openxmlformats.org/officeDocument/2006/relationships/image" Target="../media/image86.png"/><Relationship Id="rId11" Type="http://schemas.openxmlformats.org/officeDocument/2006/relationships/customXml" Target="../ink/ink79.xml"/><Relationship Id="rId10" Type="http://schemas.openxmlformats.org/officeDocument/2006/relationships/image" Target="../media/image85.png"/><Relationship Id="rId1" Type="http://schemas.openxmlformats.org/officeDocument/2006/relationships/customXml" Target="../ink/ink7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0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9" name="object 7"/>
          <p:cNvSpPr txBox="1">
            <a:spLocks noGrp="1"/>
          </p:cNvSpPr>
          <p:nvPr>
            <p:ph type="title"/>
          </p:nvPr>
        </p:nvSpPr>
        <p:spPr>
          <a:xfrm>
            <a:off x="1143000" y="1806477"/>
            <a:ext cx="8032955" cy="2782813"/>
          </a:xfrm>
          <a:prstGeom prst="rect">
            <a:avLst/>
          </a:prstGeom>
        </p:spPr>
        <p:txBody>
          <a:bodyPr vert="horz" wrap="square" lIns="0" tIns="12700" rIns="0" bIns="0" rtlCol="0">
            <a:spAutoFit/>
          </a:bodyPr>
          <a:lstStyle/>
          <a:p>
            <a:pPr marL="12700" marR="5080" indent="-12700" algn="l">
              <a:lnSpc>
                <a:spcPct val="100000"/>
              </a:lnSpc>
              <a:spcBef>
                <a:spcPts val="100"/>
              </a:spcBef>
            </a:pPr>
            <a:r>
              <a:rPr sz="6000" spc="-365" dirty="0">
                <a:effectLst>
                  <a:outerShdw blurRad="38100" dist="38100" dir="2700000" algn="tl">
                    <a:srgbClr val="000000">
                      <a:alpha val="43137"/>
                    </a:srgbClr>
                  </a:outerShdw>
                </a:effectLst>
                <a:latin typeface="Trebuchet MS" panose="020B0603020202020204"/>
                <a:cs typeface="Trebuchet MS" panose="020B0603020202020204"/>
              </a:rPr>
              <a:t>Permintaan</a:t>
            </a:r>
            <a:r>
              <a:rPr sz="6000" spc="-390" dirty="0">
                <a:effectLst>
                  <a:outerShdw blurRad="38100" dist="38100" dir="2700000" algn="tl">
                    <a:srgbClr val="000000">
                      <a:alpha val="43137"/>
                    </a:srgbClr>
                  </a:outerShdw>
                </a:effectLst>
                <a:latin typeface="Trebuchet MS" panose="020B0603020202020204"/>
                <a:cs typeface="Trebuchet MS" panose="020B0603020202020204"/>
              </a:rPr>
              <a:t> </a:t>
            </a:r>
            <a:r>
              <a:rPr sz="6000" spc="-415" dirty="0">
                <a:effectLst>
                  <a:outerShdw blurRad="38100" dist="38100" dir="2700000" algn="tl">
                    <a:srgbClr val="000000">
                      <a:alpha val="43137"/>
                    </a:srgbClr>
                  </a:outerShdw>
                </a:effectLst>
                <a:latin typeface="Trebuchet MS" panose="020B0603020202020204"/>
                <a:cs typeface="Trebuchet MS" panose="020B0603020202020204"/>
              </a:rPr>
              <a:t>Agregat  </a:t>
            </a:r>
            <a:r>
              <a:rPr sz="6000" spc="-345" dirty="0">
                <a:effectLst>
                  <a:outerShdw blurRad="38100" dist="38100" dir="2700000" algn="tl">
                    <a:srgbClr val="000000">
                      <a:alpha val="43137"/>
                    </a:srgbClr>
                  </a:outerShdw>
                </a:effectLst>
                <a:latin typeface="Trebuchet MS" panose="020B0603020202020204"/>
                <a:cs typeface="Trebuchet MS" panose="020B0603020202020204"/>
              </a:rPr>
              <a:t>dan </a:t>
            </a:r>
            <a:r>
              <a:rPr sz="6000" spc="-335" dirty="0">
                <a:effectLst>
                  <a:outerShdw blurRad="38100" dist="38100" dir="2700000" algn="tl">
                    <a:srgbClr val="000000">
                      <a:alpha val="43137"/>
                    </a:srgbClr>
                  </a:outerShdw>
                </a:effectLst>
                <a:latin typeface="Trebuchet MS" panose="020B0603020202020204"/>
                <a:cs typeface="Trebuchet MS" panose="020B0603020202020204"/>
              </a:rPr>
              <a:t>Penawaran</a:t>
            </a:r>
            <a:r>
              <a:rPr sz="6000" spc="-390" dirty="0">
                <a:effectLst>
                  <a:outerShdw blurRad="38100" dist="38100" dir="2700000" algn="tl">
                    <a:srgbClr val="000000">
                      <a:alpha val="43137"/>
                    </a:srgbClr>
                  </a:outerShdw>
                </a:effectLst>
                <a:latin typeface="Trebuchet MS" panose="020B0603020202020204"/>
                <a:cs typeface="Trebuchet MS" panose="020B0603020202020204"/>
              </a:rPr>
              <a:t> </a:t>
            </a:r>
            <a:r>
              <a:rPr sz="6000" spc="-415" dirty="0">
                <a:effectLst>
                  <a:outerShdw blurRad="38100" dist="38100" dir="2700000" algn="tl">
                    <a:srgbClr val="000000">
                      <a:alpha val="43137"/>
                    </a:srgbClr>
                  </a:outerShdw>
                </a:effectLst>
                <a:latin typeface="Trebuchet MS" panose="020B0603020202020204"/>
                <a:cs typeface="Trebuchet MS" panose="020B0603020202020204"/>
              </a:rPr>
              <a:t>Agregat</a:t>
            </a:r>
            <a:endParaRPr sz="6000" dirty="0">
              <a:effectLst>
                <a:outerShdw blurRad="38100" dist="38100" dir="2700000" algn="tl">
                  <a:srgbClr val="000000">
                    <a:alpha val="43137"/>
                  </a:srgbClr>
                </a:outerShdw>
              </a:effectLst>
              <a:latin typeface="Trebuchet MS" panose="020B0603020202020204"/>
              <a:cs typeface="Trebuchet MS" panose="020B0603020202020204"/>
            </a:endParaRPr>
          </a:p>
        </p:txBody>
      </p:sp>
      <p:sp>
        <p:nvSpPr>
          <p:cNvPr id="6" name="Rectangle 4"/>
          <p:cNvSpPr txBox="1">
            <a:spLocks noChangeArrowheads="1"/>
          </p:cNvSpPr>
          <p:nvPr/>
        </p:nvSpPr>
        <p:spPr>
          <a:xfrm>
            <a:off x="1524000" y="1028554"/>
            <a:ext cx="1828800" cy="685800"/>
          </a:xfrm>
          <a:prstGeom prst="rect">
            <a:avLst/>
          </a:prstGeom>
          <a:solidFill>
            <a:schemeClr val="tx1">
              <a:lumMod val="65000"/>
              <a:lumOff val="35000"/>
            </a:schemeClr>
          </a:solidFill>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4400" b="0" i="0" u="none" strike="noStrike" kern="1200" cap="none" spc="0" normalizeH="0" baseline="0" noProof="0" dirty="0">
                <a:ln>
                  <a:noFill/>
                </a:ln>
                <a:solidFill>
                  <a:schemeClr val="tx1"/>
                </a:solidFill>
                <a:effectLst/>
                <a:uLnTx/>
                <a:uFillTx/>
                <a:latin typeface="+mj-lt"/>
                <a:ea typeface="+mj-ea"/>
                <a:cs typeface="+mj-cs"/>
              </a:rPr>
              <a:t>Sesi-13</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Subtitle 2"/>
          <p:cNvSpPr txBox="1"/>
          <p:nvPr/>
        </p:nvSpPr>
        <p:spPr>
          <a:xfrm>
            <a:off x="4953000" y="4892106"/>
            <a:ext cx="3886200" cy="1127106"/>
          </a:xfrm>
          <a:prstGeom prst="rect">
            <a:avLst/>
          </a:prstGeom>
          <a:ln>
            <a:solidFill>
              <a:schemeClr val="tx2">
                <a:lumMod val="60000"/>
                <a:lumOff val="40000"/>
              </a:schemeClr>
            </a:solidFill>
          </a:ln>
        </p:spPr>
        <p:txBody>
          <a:bodyPr vert="horz" lIns="91440" tIns="45720" rIns="91440" bIns="45720" rtlCol="0" anchor="t">
            <a:noAutofit/>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lgn="r">
              <a:lnSpc>
                <a:spcPct val="100000"/>
              </a:lnSpc>
              <a:spcBef>
                <a:spcPts val="0"/>
              </a:spcBef>
            </a:pPr>
            <a:r>
              <a:rPr lang="en-US" b="1" dirty="0" err="1">
                <a:effectLst>
                  <a:outerShdw blurRad="38100" dist="38100" dir="2700000" algn="tl">
                    <a:srgbClr val="000000">
                      <a:alpha val="43137"/>
                    </a:srgbClr>
                  </a:outerShdw>
                </a:effectLst>
              </a:rPr>
              <a:t>Bahan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kuliah</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ekonomi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makro</a:t>
            </a:r>
            <a:endParaRPr lang="en-US" b="1" dirty="0">
              <a:effectLst>
                <a:outerShdw blurRad="38100" dist="38100" dir="2700000" algn="tl">
                  <a:srgbClr val="000000">
                    <a:alpha val="43137"/>
                  </a:srgbClr>
                </a:outerShdw>
              </a:effectLst>
            </a:endParaRPr>
          </a:p>
          <a:p>
            <a:pPr algn="r">
              <a:lnSpc>
                <a:spcPct val="100000"/>
              </a:lnSpc>
              <a:spcBef>
                <a:spcPts val="0"/>
              </a:spcBef>
            </a:pPr>
            <a:r>
              <a:rPr lang="en-US" b="1" dirty="0">
                <a:effectLst>
                  <a:outerShdw blurRad="38100" dist="38100" dir="2700000" algn="tl">
                    <a:srgbClr val="000000">
                      <a:alpha val="43137"/>
                    </a:srgbClr>
                  </a:outerShdw>
                </a:effectLst>
              </a:rPr>
              <a:t>Endri Sentosa</a:t>
            </a:r>
            <a:endParaRPr lang="en-US" b="1" dirty="0">
              <a:effectLst>
                <a:outerShdw blurRad="38100" dist="38100" dir="2700000" algn="tl">
                  <a:srgbClr val="000000">
                    <a:alpha val="43137"/>
                  </a:srgbClr>
                </a:outerShdw>
              </a:effectLst>
            </a:endParaRPr>
          </a:p>
          <a:p>
            <a:pPr algn="r">
              <a:lnSpc>
                <a:spcPct val="100000"/>
              </a:lnSpc>
              <a:spcBef>
                <a:spcPts val="0"/>
              </a:spcBef>
            </a:pPr>
            <a:r>
              <a:rPr lang="en-US" b="1" dirty="0">
                <a:effectLst>
                  <a:outerShdw blurRad="38100" dist="38100" dir="2700000" algn="tl">
                    <a:srgbClr val="000000">
                      <a:alpha val="43137"/>
                    </a:srgbClr>
                  </a:outerShdw>
                </a:effectLst>
              </a:rPr>
              <a:t>TSM</a:t>
            </a:r>
            <a:endParaRPr lang="en-US" b="1"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4" name="object 4"/>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5" name="object 5"/>
          <p:cNvGrpSpPr/>
          <p:nvPr/>
        </p:nvGrpSpPr>
        <p:grpSpPr>
          <a:xfrm>
            <a:off x="2954020" y="2712720"/>
            <a:ext cx="3050540" cy="2621280"/>
            <a:chOff x="2954020" y="2712720"/>
            <a:chExt cx="3050540" cy="2621280"/>
          </a:xfrm>
        </p:grpSpPr>
        <p:sp>
          <p:nvSpPr>
            <p:cNvPr id="6" name="object 6"/>
            <p:cNvSpPr/>
            <p:nvPr/>
          </p:nvSpPr>
          <p:spPr>
            <a:xfrm>
              <a:off x="2954020" y="2712720"/>
              <a:ext cx="111760" cy="2608579"/>
            </a:xfrm>
            <a:prstGeom prst="rect">
              <a:avLst/>
            </a:prstGeom>
            <a:blipFill>
              <a:blip r:embed="rId1" cstate="print"/>
              <a:stretch>
                <a:fillRect/>
              </a:stretch>
            </a:blipFill>
          </p:spPr>
          <p:txBody>
            <a:bodyPr wrap="square" lIns="0" tIns="0" rIns="0" bIns="0" rtlCol="0"/>
            <a:lstStyle/>
            <a:p/>
          </p:txBody>
        </p:sp>
        <p:sp>
          <p:nvSpPr>
            <p:cNvPr id="7" name="object 7"/>
            <p:cNvSpPr/>
            <p:nvPr/>
          </p:nvSpPr>
          <p:spPr>
            <a:xfrm>
              <a:off x="3009011" y="2736596"/>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8" name="object 8"/>
            <p:cNvSpPr/>
            <p:nvPr/>
          </p:nvSpPr>
          <p:spPr>
            <a:xfrm>
              <a:off x="2966720" y="5222240"/>
              <a:ext cx="3037839" cy="111760"/>
            </a:xfrm>
            <a:prstGeom prst="rect">
              <a:avLst/>
            </a:prstGeom>
            <a:blipFill>
              <a:blip r:embed="rId2" cstate="print"/>
              <a:stretch>
                <a:fillRect/>
              </a:stretch>
            </a:blipFill>
          </p:spPr>
          <p:txBody>
            <a:bodyPr wrap="square" lIns="0" tIns="0" rIns="0" bIns="0" rtlCol="0"/>
            <a:lstStyle/>
            <a:p/>
          </p:txBody>
        </p:sp>
        <p:sp>
          <p:nvSpPr>
            <p:cNvPr id="9" name="object 9"/>
            <p:cNvSpPr/>
            <p:nvPr/>
          </p:nvSpPr>
          <p:spPr>
            <a:xfrm>
              <a:off x="3009011" y="5256911"/>
              <a:ext cx="2952750" cy="0"/>
            </a:xfrm>
            <a:custGeom>
              <a:avLst/>
              <a:gdLst/>
              <a:ahLst/>
              <a:cxnLst/>
              <a:rect l="l" t="t" r="r" b="b"/>
              <a:pathLst>
                <a:path w="2952750">
                  <a:moveTo>
                    <a:pt x="0" y="0"/>
                  </a:moveTo>
                  <a:lnTo>
                    <a:pt x="2952368" y="0"/>
                  </a:lnTo>
                </a:path>
              </a:pathLst>
            </a:custGeom>
            <a:ln w="25400">
              <a:solidFill>
                <a:srgbClr val="9BBA58"/>
              </a:solidFill>
            </a:ln>
          </p:spPr>
          <p:txBody>
            <a:bodyPr wrap="square" lIns="0" tIns="0" rIns="0" bIns="0" rtlCol="0"/>
            <a:lstStyle/>
            <a:p/>
          </p:txBody>
        </p:sp>
      </p:grpSp>
      <p:sp>
        <p:nvSpPr>
          <p:cNvPr id="10" name="object 10"/>
          <p:cNvSpPr txBox="1"/>
          <p:nvPr/>
        </p:nvSpPr>
        <p:spPr>
          <a:xfrm>
            <a:off x="1480566" y="402450"/>
            <a:ext cx="6009640" cy="2724150"/>
          </a:xfrm>
          <a:prstGeom prst="rect">
            <a:avLst/>
          </a:prstGeom>
        </p:spPr>
        <p:txBody>
          <a:bodyPr vert="horz" wrap="square" lIns="0" tIns="225425" rIns="0" bIns="0" rtlCol="0">
            <a:spAutoFit/>
          </a:bodyPr>
          <a:lstStyle/>
          <a:p>
            <a:pPr marL="382905" algn="ctr">
              <a:lnSpc>
                <a:spcPct val="100000"/>
              </a:lnSpc>
              <a:spcBef>
                <a:spcPts val="1775"/>
              </a:spcBef>
            </a:pPr>
            <a:r>
              <a:rPr sz="4000" b="1" spc="-5" dirty="0">
                <a:latin typeface="Bookman Uralic"/>
                <a:cs typeface="Bookman Uralic"/>
              </a:rPr>
              <a:t>Permintaan</a:t>
            </a:r>
            <a:r>
              <a:rPr sz="4000" b="1" spc="-35" dirty="0">
                <a:latin typeface="Bookman Uralic"/>
                <a:cs typeface="Bookman Uralic"/>
              </a:rPr>
              <a:t> </a:t>
            </a:r>
            <a:r>
              <a:rPr sz="4000" b="1" spc="-5" dirty="0">
                <a:latin typeface="Bookman Uralic"/>
                <a:cs typeface="Bookman Uralic"/>
              </a:rPr>
              <a:t>Agregat</a:t>
            </a:r>
            <a:endParaRPr sz="4000" dirty="0">
              <a:latin typeface="Bookman Uralic"/>
              <a:cs typeface="Bookman Uralic"/>
            </a:endParaRPr>
          </a:p>
          <a:p>
            <a:pPr marL="330835" marR="5080" algn="ctr">
              <a:lnSpc>
                <a:spcPct val="100000"/>
              </a:lnSpc>
              <a:spcBef>
                <a:spcPts val="1010"/>
              </a:spcBef>
            </a:pPr>
            <a:r>
              <a:rPr sz="2400" b="1" spc="-5" dirty="0">
                <a:latin typeface="Carlito"/>
                <a:cs typeface="Carlito"/>
              </a:rPr>
              <a:t>Adalah </a:t>
            </a:r>
            <a:r>
              <a:rPr sz="2400" b="1" spc="-10" dirty="0">
                <a:latin typeface="Carlito"/>
                <a:cs typeface="Carlito"/>
              </a:rPr>
              <a:t>hubungan </a:t>
            </a:r>
            <a:r>
              <a:rPr sz="2400" b="1" spc="-20" dirty="0">
                <a:latin typeface="Carlito"/>
                <a:cs typeface="Carlito"/>
              </a:rPr>
              <a:t>antara </a:t>
            </a:r>
            <a:r>
              <a:rPr sz="2400" b="1" spc="-5" dirty="0">
                <a:latin typeface="Carlito"/>
                <a:cs typeface="Carlito"/>
              </a:rPr>
              <a:t>jumlah output </a:t>
            </a:r>
            <a:r>
              <a:rPr sz="2400" b="1" spc="-15" dirty="0">
                <a:latin typeface="Carlito"/>
                <a:cs typeface="Carlito"/>
              </a:rPr>
              <a:t>yang  </a:t>
            </a:r>
            <a:r>
              <a:rPr sz="2400" b="1" spc="-10" dirty="0">
                <a:latin typeface="Carlito"/>
                <a:cs typeface="Carlito"/>
              </a:rPr>
              <a:t>diminta dengan tingkat</a:t>
            </a:r>
            <a:r>
              <a:rPr sz="2400" b="1" spc="25" dirty="0">
                <a:latin typeface="Carlito"/>
                <a:cs typeface="Carlito"/>
              </a:rPr>
              <a:t> </a:t>
            </a:r>
            <a:r>
              <a:rPr sz="2400" b="1" spc="-15" dirty="0">
                <a:latin typeface="Carlito"/>
                <a:cs typeface="Carlito"/>
              </a:rPr>
              <a:t>harga</a:t>
            </a:r>
            <a:endParaRPr sz="2400" dirty="0">
              <a:latin typeface="Carlito"/>
              <a:cs typeface="Carlito"/>
            </a:endParaRPr>
          </a:p>
          <a:p>
            <a:pPr>
              <a:lnSpc>
                <a:spcPct val="100000"/>
              </a:lnSpc>
            </a:pPr>
            <a:endParaRPr sz="2400" dirty="0">
              <a:latin typeface="Carlito"/>
              <a:cs typeface="Carlito"/>
            </a:endParaRPr>
          </a:p>
          <a:p>
            <a:pPr>
              <a:lnSpc>
                <a:spcPct val="100000"/>
              </a:lnSpc>
              <a:spcBef>
                <a:spcPts val="55"/>
              </a:spcBef>
            </a:pPr>
            <a:endParaRPr sz="1750" dirty="0">
              <a:latin typeface="Carlito"/>
              <a:cs typeface="Carlito"/>
            </a:endParaRPr>
          </a:p>
          <a:p>
            <a:pPr marL="12700">
              <a:lnSpc>
                <a:spcPct val="100000"/>
              </a:lnSpc>
            </a:pPr>
            <a:r>
              <a:rPr sz="2400" b="1" spc="-130" dirty="0">
                <a:latin typeface="Carlito"/>
                <a:cs typeface="Carlito"/>
              </a:rPr>
              <a:t>P, </a:t>
            </a:r>
            <a:r>
              <a:rPr sz="1600" b="1" spc="-5" dirty="0">
                <a:latin typeface="Carlito"/>
                <a:cs typeface="Carlito"/>
              </a:rPr>
              <a:t>Tingkat</a:t>
            </a:r>
            <a:r>
              <a:rPr sz="1600" b="1" spc="85" dirty="0">
                <a:latin typeface="Carlito"/>
                <a:cs typeface="Carlito"/>
              </a:rPr>
              <a:t> </a:t>
            </a:r>
            <a:r>
              <a:rPr sz="1600" b="1" spc="-10" dirty="0">
                <a:latin typeface="Carlito"/>
                <a:cs typeface="Carlito"/>
              </a:rPr>
              <a:t>Harga</a:t>
            </a:r>
            <a:endParaRPr sz="1600" dirty="0">
              <a:latin typeface="Carlito"/>
              <a:cs typeface="Carlito"/>
            </a:endParaRPr>
          </a:p>
        </p:txBody>
      </p:sp>
      <p:sp>
        <p:nvSpPr>
          <p:cNvPr id="11" name="object 11"/>
          <p:cNvSpPr txBox="1"/>
          <p:nvPr/>
        </p:nvSpPr>
        <p:spPr>
          <a:xfrm>
            <a:off x="2667000" y="4511420"/>
            <a:ext cx="5398135" cy="1241365"/>
          </a:xfrm>
          <a:prstGeom prst="rect">
            <a:avLst/>
          </a:prstGeom>
        </p:spPr>
        <p:txBody>
          <a:bodyPr vert="horz" wrap="square" lIns="0" tIns="12700" rIns="0" bIns="0" rtlCol="0">
            <a:spAutoFit/>
          </a:bodyPr>
          <a:lstStyle/>
          <a:p>
            <a:pPr marL="823595" algn="ctr">
              <a:lnSpc>
                <a:spcPct val="100000"/>
              </a:lnSpc>
              <a:spcBef>
                <a:spcPts val="100"/>
              </a:spcBef>
            </a:pPr>
            <a:r>
              <a:rPr sz="1600" b="1" spc="-10" dirty="0">
                <a:solidFill>
                  <a:srgbClr val="FF0000"/>
                </a:solidFill>
                <a:latin typeface="Carlito"/>
                <a:cs typeface="Carlito"/>
              </a:rPr>
              <a:t>AD</a:t>
            </a:r>
            <a:endParaRPr sz="1600" dirty="0">
              <a:latin typeface="Carlito"/>
              <a:cs typeface="Carlito"/>
            </a:endParaRPr>
          </a:p>
          <a:p>
            <a:pPr>
              <a:lnSpc>
                <a:spcPct val="100000"/>
              </a:lnSpc>
              <a:spcBef>
                <a:spcPts val="55"/>
              </a:spcBef>
            </a:pPr>
            <a:endParaRPr sz="1500" dirty="0">
              <a:latin typeface="Carlito"/>
              <a:cs typeface="Carlito"/>
            </a:endParaRPr>
          </a:p>
          <a:p>
            <a:pPr marL="3441065">
              <a:lnSpc>
                <a:spcPct val="100000"/>
              </a:lnSpc>
            </a:pPr>
            <a:r>
              <a:rPr sz="2400" b="1" spc="-145" dirty="0">
                <a:latin typeface="Carlito"/>
                <a:cs typeface="Carlito"/>
              </a:rPr>
              <a:t>Y, </a:t>
            </a:r>
            <a:r>
              <a:rPr sz="1600" spc="-10" dirty="0">
                <a:latin typeface="Carlito"/>
                <a:cs typeface="Carlito"/>
              </a:rPr>
              <a:t>Pendapatan,</a:t>
            </a:r>
            <a:r>
              <a:rPr sz="1600" spc="95" dirty="0">
                <a:latin typeface="Carlito"/>
                <a:cs typeface="Carlito"/>
              </a:rPr>
              <a:t> </a:t>
            </a:r>
            <a:r>
              <a:rPr sz="1600" spc="-5" dirty="0">
                <a:latin typeface="Carlito"/>
                <a:cs typeface="Carlito"/>
              </a:rPr>
              <a:t>Output</a:t>
            </a:r>
            <a:endParaRPr sz="1600" dirty="0">
              <a:latin typeface="Carlito"/>
              <a:cs typeface="Carlito"/>
            </a:endParaRPr>
          </a:p>
          <a:p>
            <a:pPr marL="12700">
              <a:lnSpc>
                <a:spcPct val="100000"/>
              </a:lnSpc>
              <a:spcBef>
                <a:spcPts val="5"/>
              </a:spcBef>
            </a:pPr>
            <a:r>
              <a:rPr sz="2400" b="1" spc="-5" dirty="0" err="1">
                <a:solidFill>
                  <a:srgbClr val="FF0000"/>
                </a:solidFill>
                <a:latin typeface="Carlito"/>
                <a:cs typeface="Carlito"/>
              </a:rPr>
              <a:t>Kurva</a:t>
            </a:r>
            <a:r>
              <a:rPr sz="2400" b="1" spc="-5" dirty="0">
                <a:solidFill>
                  <a:srgbClr val="FF0000"/>
                </a:solidFill>
                <a:latin typeface="Carlito"/>
                <a:cs typeface="Carlito"/>
              </a:rPr>
              <a:t> </a:t>
            </a:r>
            <a:r>
              <a:rPr sz="2400" b="1" spc="-10" dirty="0">
                <a:solidFill>
                  <a:srgbClr val="FF0000"/>
                </a:solidFill>
                <a:latin typeface="Carlito"/>
                <a:cs typeface="Carlito"/>
              </a:rPr>
              <a:t>Permintaan </a:t>
            </a:r>
            <a:r>
              <a:rPr sz="2400" b="1" spc="-15" dirty="0">
                <a:solidFill>
                  <a:srgbClr val="FF0000"/>
                </a:solidFill>
                <a:latin typeface="Carlito"/>
                <a:cs typeface="Carlito"/>
              </a:rPr>
              <a:t>Agregat</a:t>
            </a:r>
            <a:r>
              <a:rPr sz="2400" b="1" spc="-25" dirty="0">
                <a:solidFill>
                  <a:srgbClr val="FF0000"/>
                </a:solidFill>
                <a:latin typeface="Carlito"/>
                <a:cs typeface="Carlito"/>
              </a:rPr>
              <a:t> </a:t>
            </a:r>
            <a:r>
              <a:rPr sz="2400" b="1" dirty="0">
                <a:solidFill>
                  <a:srgbClr val="FF0000"/>
                </a:solidFill>
                <a:latin typeface="Carlito"/>
                <a:cs typeface="Carlito"/>
              </a:rPr>
              <a:t>(AD)</a:t>
            </a:r>
            <a:endParaRPr sz="2400" dirty="0">
              <a:latin typeface="Carlito"/>
              <a:cs typeface="Carlito"/>
            </a:endParaRPr>
          </a:p>
        </p:txBody>
      </p:sp>
      <p:sp>
        <p:nvSpPr>
          <p:cNvPr id="12" name="object 12"/>
          <p:cNvSpPr/>
          <p:nvPr/>
        </p:nvSpPr>
        <p:spPr>
          <a:xfrm>
            <a:off x="3203829" y="3197860"/>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chemeClr val="accent3">
                <a:lumMod val="50000"/>
              </a:schemeClr>
            </a:solidFill>
          </a:ln>
        </p:spPr>
        <p:txBody>
          <a:bodyPr wrap="square" lIns="0" tIns="0" rIns="0" bIns="0" rtlCol="0"/>
          <a:lstStyl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4" name="object 4"/>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9" name="Group 8"/>
          <p:cNvGrpSpPr/>
          <p:nvPr/>
        </p:nvGrpSpPr>
        <p:grpSpPr>
          <a:xfrm>
            <a:off x="2759138" y="4236405"/>
            <a:ext cx="5318062" cy="1859483"/>
            <a:chOff x="2599435" y="3962400"/>
            <a:chExt cx="3625724" cy="1859483"/>
          </a:xfrm>
        </p:grpSpPr>
        <p:sp>
          <p:nvSpPr>
            <p:cNvPr id="5" name="object 5"/>
            <p:cNvSpPr txBox="1"/>
            <p:nvPr/>
          </p:nvSpPr>
          <p:spPr>
            <a:xfrm>
              <a:off x="2599435" y="3962400"/>
              <a:ext cx="220979" cy="1243930"/>
            </a:xfrm>
            <a:prstGeom prst="rect">
              <a:avLst/>
            </a:prstGeom>
          </p:spPr>
          <p:txBody>
            <a:bodyPr vert="horz" wrap="square" lIns="0" tIns="12700" rIns="0" bIns="0" rtlCol="0">
              <a:spAutoFit/>
            </a:bodyPr>
            <a:lstStyle/>
            <a:p>
              <a:pPr marL="12700" marR="5080">
                <a:lnSpc>
                  <a:spcPct val="100000"/>
                </a:lnSpc>
                <a:spcBef>
                  <a:spcPts val="100"/>
                </a:spcBef>
              </a:pPr>
              <a:r>
                <a:rPr sz="2000" dirty="0">
                  <a:latin typeface="Carlito"/>
                  <a:cs typeface="Carlito"/>
                </a:rPr>
                <a:t>M  V  P  Y</a:t>
              </a:r>
              <a:endParaRPr sz="2000" dirty="0">
                <a:latin typeface="Carlito"/>
                <a:cs typeface="Carlito"/>
              </a:endParaRPr>
            </a:p>
          </p:txBody>
        </p:sp>
        <p:sp>
          <p:nvSpPr>
            <p:cNvPr id="6" name="object 6"/>
            <p:cNvSpPr txBox="1"/>
            <p:nvPr/>
          </p:nvSpPr>
          <p:spPr>
            <a:xfrm>
              <a:off x="3513709" y="3962400"/>
              <a:ext cx="2711450" cy="1859483"/>
            </a:xfrm>
            <a:prstGeom prst="rect">
              <a:avLst/>
            </a:prstGeom>
          </p:spPr>
          <p:txBody>
            <a:bodyPr vert="horz" wrap="square" lIns="0" tIns="12700" rIns="0" bIns="0" rtlCol="0">
              <a:spAutoFit/>
            </a:bodyPr>
            <a:lstStyle/>
            <a:p>
              <a:pPr marL="12700">
                <a:lnSpc>
                  <a:spcPct val="100000"/>
                </a:lnSpc>
                <a:spcBef>
                  <a:spcPts val="100"/>
                </a:spcBef>
              </a:pPr>
              <a:r>
                <a:rPr sz="2000" dirty="0">
                  <a:latin typeface="Carlito"/>
                  <a:cs typeface="Carlito"/>
                </a:rPr>
                <a:t>= </a:t>
              </a:r>
              <a:r>
                <a:rPr sz="2000" spc="-5" dirty="0">
                  <a:latin typeface="Carlito"/>
                  <a:cs typeface="Carlito"/>
                </a:rPr>
                <a:t>Jumlah </a:t>
              </a:r>
              <a:r>
                <a:rPr sz="2000" dirty="0">
                  <a:latin typeface="Carlito"/>
                  <a:cs typeface="Carlito"/>
                </a:rPr>
                <a:t>Uang </a:t>
              </a:r>
              <a:r>
                <a:rPr sz="2000" spc="-5" dirty="0">
                  <a:latin typeface="Carlito"/>
                  <a:cs typeface="Carlito"/>
                </a:rPr>
                <a:t>Beredar</a:t>
              </a:r>
              <a:r>
                <a:rPr sz="2000" spc="-50" dirty="0">
                  <a:latin typeface="Carlito"/>
                  <a:cs typeface="Carlito"/>
                </a:rPr>
                <a:t> </a:t>
              </a:r>
              <a:r>
                <a:rPr sz="2000" spc="-5" dirty="0">
                  <a:latin typeface="Carlito"/>
                  <a:cs typeface="Carlito"/>
                </a:rPr>
                <a:t>(JUB)</a:t>
              </a:r>
              <a:endParaRPr sz="2000" dirty="0">
                <a:latin typeface="Carlito"/>
                <a:cs typeface="Carlito"/>
              </a:endParaRPr>
            </a:p>
            <a:p>
              <a:pPr marL="12700">
                <a:lnSpc>
                  <a:spcPct val="100000"/>
                </a:lnSpc>
              </a:pPr>
              <a:r>
                <a:rPr sz="2000" dirty="0">
                  <a:latin typeface="Carlito"/>
                  <a:cs typeface="Carlito"/>
                </a:rPr>
                <a:t>= </a:t>
              </a:r>
              <a:r>
                <a:rPr sz="2000" spc="-15" dirty="0">
                  <a:latin typeface="Carlito"/>
                  <a:cs typeface="Carlito"/>
                </a:rPr>
                <a:t>Kecepatan Perputara</a:t>
              </a:r>
              <a:r>
                <a:rPr sz="2000" spc="25" dirty="0">
                  <a:latin typeface="Carlito"/>
                  <a:cs typeface="Carlito"/>
                </a:rPr>
                <a:t> </a:t>
              </a:r>
              <a:r>
                <a:rPr sz="2000" dirty="0">
                  <a:latin typeface="Carlito"/>
                  <a:cs typeface="Carlito"/>
                </a:rPr>
                <a:t>Uang</a:t>
              </a:r>
              <a:endParaRPr sz="2000" dirty="0">
                <a:latin typeface="Carlito"/>
                <a:cs typeface="Carlito"/>
              </a:endParaRPr>
            </a:p>
            <a:p>
              <a:pPr marL="12700">
                <a:lnSpc>
                  <a:spcPct val="100000"/>
                </a:lnSpc>
              </a:pPr>
              <a:r>
                <a:rPr sz="2000" dirty="0">
                  <a:latin typeface="Carlito"/>
                  <a:cs typeface="Carlito"/>
                </a:rPr>
                <a:t>= </a:t>
              </a:r>
              <a:r>
                <a:rPr sz="2000" spc="-15" dirty="0">
                  <a:latin typeface="Carlito"/>
                  <a:cs typeface="Carlito"/>
                </a:rPr>
                <a:t>Tingkat</a:t>
              </a:r>
              <a:r>
                <a:rPr sz="2000" spc="5" dirty="0">
                  <a:latin typeface="Carlito"/>
                  <a:cs typeface="Carlito"/>
                </a:rPr>
                <a:t> </a:t>
              </a:r>
              <a:r>
                <a:rPr sz="2000" spc="-20" dirty="0">
                  <a:latin typeface="Carlito"/>
                  <a:cs typeface="Carlito"/>
                </a:rPr>
                <a:t>Harga</a:t>
              </a:r>
              <a:endParaRPr sz="2000" dirty="0">
                <a:latin typeface="Carlito"/>
                <a:cs typeface="Carlito"/>
              </a:endParaRPr>
            </a:p>
            <a:p>
              <a:pPr marL="12700">
                <a:lnSpc>
                  <a:spcPct val="100000"/>
                </a:lnSpc>
              </a:pPr>
              <a:r>
                <a:rPr sz="2000" dirty="0">
                  <a:latin typeface="Carlito"/>
                  <a:cs typeface="Carlito"/>
                </a:rPr>
                <a:t>= </a:t>
              </a:r>
              <a:r>
                <a:rPr sz="2000" spc="-5" dirty="0">
                  <a:latin typeface="Carlito"/>
                  <a:cs typeface="Carlito"/>
                </a:rPr>
                <a:t>Jumlah</a:t>
              </a:r>
              <a:r>
                <a:rPr sz="2000" spc="5" dirty="0">
                  <a:latin typeface="Carlito"/>
                  <a:cs typeface="Carlito"/>
                </a:rPr>
                <a:t> </a:t>
              </a:r>
              <a:r>
                <a:rPr sz="2000" spc="-5" dirty="0">
                  <a:latin typeface="Carlito"/>
                  <a:cs typeface="Carlito"/>
                </a:rPr>
                <a:t>Output</a:t>
              </a:r>
              <a:endParaRPr sz="2000" dirty="0">
                <a:latin typeface="Carlito"/>
                <a:cs typeface="Carlito"/>
              </a:endParaRPr>
            </a:p>
          </p:txBody>
        </p:sp>
      </p:grpSp>
      <p:sp>
        <p:nvSpPr>
          <p:cNvPr id="7" name="object 7"/>
          <p:cNvSpPr txBox="1">
            <a:spLocks noGrp="1"/>
          </p:cNvSpPr>
          <p:nvPr>
            <p:ph type="title"/>
          </p:nvPr>
        </p:nvSpPr>
        <p:spPr>
          <a:xfrm>
            <a:off x="990600" y="1197294"/>
            <a:ext cx="7383780" cy="2780030"/>
          </a:xfrm>
          <a:prstGeom prst="rect">
            <a:avLst/>
          </a:prstGeom>
        </p:spPr>
        <p:txBody>
          <a:bodyPr vert="horz" wrap="square" lIns="0" tIns="36830" rIns="0" bIns="0" rtlCol="0">
            <a:spAutoFit/>
          </a:bodyPr>
          <a:lstStyle/>
          <a:p>
            <a:pPr marL="12065" marR="5080" indent="5715" algn="ctr">
              <a:lnSpc>
                <a:spcPts val="4760"/>
              </a:lnSpc>
              <a:spcBef>
                <a:spcPts val="290"/>
              </a:spcBef>
            </a:pPr>
            <a:r>
              <a:rPr sz="4000" spc="-5" dirty="0">
                <a:latin typeface="Bookman Uralic"/>
                <a:cs typeface="Bookman Uralic"/>
              </a:rPr>
              <a:t>Persamaan </a:t>
            </a:r>
            <a:r>
              <a:rPr sz="4000" dirty="0">
                <a:latin typeface="Bookman Uralic"/>
                <a:cs typeface="Bookman Uralic"/>
              </a:rPr>
              <a:t>Kuantitas  </a:t>
            </a:r>
            <a:r>
              <a:rPr sz="4000" spc="-5" dirty="0">
                <a:latin typeface="Bookman Uralic"/>
                <a:cs typeface="Bookman Uralic"/>
              </a:rPr>
              <a:t>sebagai Permintaan</a:t>
            </a:r>
            <a:r>
              <a:rPr sz="4000" spc="-25" dirty="0">
                <a:latin typeface="Bookman Uralic"/>
                <a:cs typeface="Bookman Uralic"/>
              </a:rPr>
              <a:t> </a:t>
            </a:r>
            <a:r>
              <a:rPr sz="4000" spc="-5" dirty="0">
                <a:latin typeface="Bookman Uralic"/>
                <a:cs typeface="Bookman Uralic"/>
              </a:rPr>
              <a:t>Agregat</a:t>
            </a:r>
            <a:endParaRPr sz="4000" dirty="0">
              <a:latin typeface="Bookman Uralic"/>
              <a:cs typeface="Bookman Uralic"/>
            </a:endParaRPr>
          </a:p>
          <a:p>
            <a:pPr marL="2540" algn="ctr">
              <a:lnSpc>
                <a:spcPct val="100000"/>
              </a:lnSpc>
              <a:spcBef>
                <a:spcPts val="1415"/>
              </a:spcBef>
            </a:pPr>
            <a:r>
              <a:rPr sz="8800" b="1" spc="-5" dirty="0">
                <a:solidFill>
                  <a:srgbClr val="FF0000"/>
                </a:solidFill>
                <a:effectLst>
                  <a:outerShdw blurRad="38100" dist="38100" dir="2700000" algn="tl">
                    <a:srgbClr val="000000">
                      <a:alpha val="43137"/>
                    </a:srgbClr>
                  </a:outerShdw>
                </a:effectLst>
              </a:rPr>
              <a:t>MV </a:t>
            </a:r>
            <a:r>
              <a:rPr sz="8800" b="1" dirty="0">
                <a:solidFill>
                  <a:srgbClr val="FF0000"/>
                </a:solidFill>
                <a:effectLst>
                  <a:outerShdw blurRad="38100" dist="38100" dir="2700000" algn="tl">
                    <a:srgbClr val="000000">
                      <a:alpha val="43137"/>
                    </a:srgbClr>
                  </a:outerShdw>
                </a:effectLst>
              </a:rPr>
              <a:t>=</a:t>
            </a:r>
            <a:r>
              <a:rPr sz="8800" b="1" spc="-25" dirty="0">
                <a:solidFill>
                  <a:srgbClr val="FF0000"/>
                </a:solidFill>
                <a:effectLst>
                  <a:outerShdw blurRad="38100" dist="38100" dir="2700000" algn="tl">
                    <a:srgbClr val="000000">
                      <a:alpha val="43137"/>
                    </a:srgbClr>
                  </a:outerShdw>
                </a:effectLst>
              </a:rPr>
              <a:t> </a:t>
            </a:r>
            <a:r>
              <a:rPr sz="8800" b="1" spc="-30" dirty="0">
                <a:solidFill>
                  <a:srgbClr val="FF0000"/>
                </a:solidFill>
                <a:effectLst>
                  <a:outerShdw blurRad="38100" dist="38100" dir="2700000" algn="tl">
                    <a:srgbClr val="000000">
                      <a:alpha val="43137"/>
                    </a:srgbClr>
                  </a:outerShdw>
                </a:effectLst>
              </a:rPr>
              <a:t>PY</a:t>
            </a:r>
            <a:endParaRPr sz="8800" b="1"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5257800" cy="1066800"/>
          </a:xfrm>
          <a:ln>
            <a:solidFill>
              <a:schemeClr val="bg2">
                <a:lumMod val="50000"/>
              </a:schemeClr>
            </a:solidFill>
          </a:ln>
        </p:spPr>
        <p:txBody>
          <a:bodyPr>
            <a:normAutofit fontScale="90000"/>
          </a:bodyPr>
          <a:lstStyle/>
          <a:p>
            <a:pPr algn="l"/>
            <a:r>
              <a:rPr lang="en-US" sz="2800" b="1" dirty="0" err="1">
                <a:effectLst>
                  <a:outerShdw blurRad="38100" dist="38100" dir="2700000" algn="tl">
                    <a:srgbClr val="000000">
                      <a:alpha val="43137"/>
                    </a:srgbClr>
                  </a:outerShdw>
                </a:effectLst>
              </a:rPr>
              <a:t>Bagaimanakah</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hubungan</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antara</a:t>
            </a:r>
            <a:r>
              <a:rPr lang="en-US" sz="2800" b="1" dirty="0">
                <a:effectLst>
                  <a:outerShdw blurRad="38100" dist="38100" dir="2700000" algn="tl">
                    <a:srgbClr val="000000">
                      <a:alpha val="43137"/>
                    </a:srgbClr>
                  </a:outerShdw>
                </a:effectLst>
              </a:rPr>
              <a:t>: </a:t>
            </a:r>
            <a:br>
              <a:rPr lang="en-US" sz="2800" b="1" dirty="0">
                <a:effectLst>
                  <a:outerShdw blurRad="38100" dist="38100" dir="2700000" algn="tl">
                    <a:srgbClr val="000000">
                      <a:alpha val="43137"/>
                    </a:srgbClr>
                  </a:outerShdw>
                </a:effectLst>
              </a:rPr>
            </a:br>
            <a:r>
              <a:rPr lang="en-US" sz="2800" b="1" dirty="0">
                <a:effectLst>
                  <a:outerShdw blurRad="38100" dist="38100" dir="2700000" algn="tl">
                    <a:srgbClr val="000000">
                      <a:alpha val="43137"/>
                    </a:srgbClr>
                  </a:outerShdw>
                </a:effectLst>
              </a:rPr>
              <a:t>P~C ; P~I ; P~(X-M)</a:t>
            </a:r>
            <a:endParaRPr lang="en-US" sz="2800" b="1" dirty="0">
              <a:effectLst>
                <a:outerShdw blurRad="38100" dist="38100" dir="2700000" algn="tl">
                  <a:srgbClr val="000000">
                    <a:alpha val="43137"/>
                  </a:srgbClr>
                </a:outerShdw>
              </a:effectLst>
            </a:endParaRPr>
          </a:p>
        </p:txBody>
      </p:sp>
      <p:sp>
        <p:nvSpPr>
          <p:cNvPr id="4" name="Content Placeholder 2"/>
          <p:cNvSpPr>
            <a:spLocks noGrp="1"/>
          </p:cNvSpPr>
          <p:nvPr>
            <p:ph idx="1"/>
          </p:nvPr>
        </p:nvSpPr>
        <p:spPr>
          <a:xfrm>
            <a:off x="381001" y="2015733"/>
            <a:ext cx="8686800" cy="4004067"/>
          </a:xfrm>
        </p:spPr>
        <p:txBody>
          <a:bodyPr>
            <a:noAutofit/>
          </a:bodyPr>
          <a:lstStyle/>
          <a:p>
            <a:pPr>
              <a:buNone/>
            </a:pPr>
            <a:r>
              <a:rPr lang="en-US" sz="1800" b="1" dirty="0" err="1">
                <a:effectLst>
                  <a:outerShdw blurRad="38100" dist="38100" dir="2700000" algn="tl">
                    <a:srgbClr val="000000">
                      <a:alpha val="43137"/>
                    </a:srgbClr>
                  </a:outerShdw>
                </a:effectLst>
              </a:rPr>
              <a:t>Hubungan</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tingkat</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harga</a:t>
            </a:r>
            <a:r>
              <a:rPr lang="en-US" sz="1800" b="1" dirty="0">
                <a:effectLst>
                  <a:outerShdw blurRad="38100" dist="38100" dir="2700000" algn="tl">
                    <a:srgbClr val="000000">
                      <a:alpha val="43137"/>
                    </a:srgbClr>
                  </a:outerShdw>
                </a:effectLst>
              </a:rPr>
              <a:t> dan </a:t>
            </a:r>
            <a:r>
              <a:rPr lang="en-US" sz="1800" b="1" dirty="0" err="1">
                <a:effectLst>
                  <a:outerShdw blurRad="38100" dist="38100" dir="2700000" algn="tl">
                    <a:srgbClr val="000000">
                      <a:alpha val="43137"/>
                    </a:srgbClr>
                  </a:outerShdw>
                </a:effectLst>
              </a:rPr>
              <a:t>konsumsi</a:t>
            </a:r>
            <a:endParaRPr lang="en-US" sz="1800" b="1" dirty="0">
              <a:effectLst>
                <a:outerShdw blurRad="38100" dist="38100" dir="2700000" algn="tl">
                  <a:srgbClr val="000000">
                    <a:alpha val="43137"/>
                  </a:srgbClr>
                </a:outerShdw>
              </a:effectLst>
            </a:endParaRPr>
          </a:p>
          <a:p>
            <a:pPr lvl="1"/>
            <a:r>
              <a:rPr lang="en-US" sz="1800" b="1" i="1" dirty="0">
                <a:solidFill>
                  <a:srgbClr val="C00000"/>
                </a:solidFill>
              </a:rPr>
              <a:t>Tingkat </a:t>
            </a:r>
            <a:r>
              <a:rPr lang="en-US" sz="1800" b="1" i="1" dirty="0" err="1">
                <a:solidFill>
                  <a:srgbClr val="C00000"/>
                </a:solidFill>
              </a:rPr>
              <a:t>harga</a:t>
            </a:r>
            <a:r>
              <a:rPr lang="en-US" sz="1800" b="1" i="1" dirty="0">
                <a:solidFill>
                  <a:srgbClr val="C00000"/>
                </a:solidFill>
              </a:rPr>
              <a:t> (P) </a:t>
            </a:r>
            <a:r>
              <a:rPr lang="en-US" sz="1800" b="1" i="1" dirty="0" err="1">
                <a:solidFill>
                  <a:srgbClr val="C00000"/>
                </a:solidFill>
              </a:rPr>
              <a:t>menurun</a:t>
            </a:r>
            <a:r>
              <a:rPr lang="en-US" sz="1800" b="1" i="1" dirty="0">
                <a:solidFill>
                  <a:srgbClr val="C00000"/>
                </a:solidFill>
              </a:rPr>
              <a:t> ~ </a:t>
            </a:r>
            <a:r>
              <a:rPr lang="en-US" sz="1800" b="1" i="1" dirty="0" err="1">
                <a:solidFill>
                  <a:srgbClr val="C00000"/>
                </a:solidFill>
              </a:rPr>
              <a:t>Konsumsi</a:t>
            </a:r>
            <a:r>
              <a:rPr lang="en-US" sz="1800" b="1" i="1" dirty="0">
                <a:solidFill>
                  <a:srgbClr val="C00000"/>
                </a:solidFill>
              </a:rPr>
              <a:t> (C) </a:t>
            </a:r>
            <a:r>
              <a:rPr lang="en-US" sz="1800" b="1" i="1" dirty="0" err="1">
                <a:solidFill>
                  <a:srgbClr val="C00000"/>
                </a:solidFill>
              </a:rPr>
              <a:t>meningkat</a:t>
            </a:r>
            <a:r>
              <a:rPr lang="en-US" sz="1800" b="1" i="1" dirty="0">
                <a:solidFill>
                  <a:srgbClr val="C00000"/>
                </a:solidFill>
              </a:rPr>
              <a:t> ~ </a:t>
            </a:r>
            <a:r>
              <a:rPr lang="en-US" sz="1800" b="1" i="1" dirty="0" err="1">
                <a:solidFill>
                  <a:srgbClr val="C00000"/>
                </a:solidFill>
              </a:rPr>
              <a:t>Agregat</a:t>
            </a:r>
            <a:r>
              <a:rPr lang="en-US" sz="1800" b="1" i="1" dirty="0">
                <a:solidFill>
                  <a:srgbClr val="C00000"/>
                </a:solidFill>
              </a:rPr>
              <a:t> Demand (AD) </a:t>
            </a:r>
            <a:r>
              <a:rPr lang="en-US" sz="1800" b="1" i="1" dirty="0" err="1">
                <a:solidFill>
                  <a:srgbClr val="C00000"/>
                </a:solidFill>
              </a:rPr>
              <a:t>Mengalami</a:t>
            </a:r>
            <a:r>
              <a:rPr lang="en-US" sz="1800" b="1" i="1" dirty="0">
                <a:solidFill>
                  <a:srgbClr val="C00000"/>
                </a:solidFill>
              </a:rPr>
              <a:t> </a:t>
            </a:r>
            <a:r>
              <a:rPr lang="en-US" sz="1800" b="1" i="1" dirty="0" err="1">
                <a:solidFill>
                  <a:srgbClr val="C00000"/>
                </a:solidFill>
              </a:rPr>
              <a:t>Kenaikan</a:t>
            </a:r>
            <a:r>
              <a:rPr lang="en-US" sz="1800" b="1" i="1" dirty="0">
                <a:solidFill>
                  <a:srgbClr val="C00000"/>
                </a:solidFill>
              </a:rPr>
              <a:t> </a:t>
            </a:r>
            <a:endParaRPr lang="en-US" sz="1800" b="1" i="1" dirty="0">
              <a:solidFill>
                <a:srgbClr val="C00000"/>
              </a:solidFill>
            </a:endParaRPr>
          </a:p>
          <a:p>
            <a:r>
              <a:rPr lang="en-US" sz="1800" b="1" dirty="0" err="1">
                <a:effectLst>
                  <a:outerShdw blurRad="38100" dist="38100" dir="2700000" algn="tl">
                    <a:srgbClr val="000000">
                      <a:alpha val="43137"/>
                    </a:srgbClr>
                  </a:outerShdw>
                </a:effectLst>
              </a:rPr>
              <a:t>Hubungan</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tingkat</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harga</a:t>
            </a:r>
            <a:r>
              <a:rPr lang="en-US" sz="1800" b="1" dirty="0">
                <a:effectLst>
                  <a:outerShdw blurRad="38100" dist="38100" dir="2700000" algn="tl">
                    <a:srgbClr val="000000">
                      <a:alpha val="43137"/>
                    </a:srgbClr>
                  </a:outerShdw>
                </a:effectLst>
              </a:rPr>
              <a:t> dan </a:t>
            </a:r>
            <a:r>
              <a:rPr lang="en-US" sz="1800" b="1" dirty="0" err="1">
                <a:effectLst>
                  <a:outerShdw blurRad="38100" dist="38100" dir="2700000" algn="tl">
                    <a:srgbClr val="000000">
                      <a:alpha val="43137"/>
                    </a:srgbClr>
                  </a:outerShdw>
                </a:effectLst>
              </a:rPr>
              <a:t>investasi</a:t>
            </a:r>
            <a:endParaRPr lang="en-US" sz="1800" b="1" dirty="0">
              <a:effectLst>
                <a:outerShdw blurRad="38100" dist="38100" dir="2700000" algn="tl">
                  <a:srgbClr val="000000">
                    <a:alpha val="43137"/>
                  </a:srgbClr>
                </a:outerShdw>
              </a:effectLst>
            </a:endParaRPr>
          </a:p>
          <a:p>
            <a:pPr lvl="1"/>
            <a:r>
              <a:rPr lang="en-US" sz="1800" b="1" i="1" dirty="0">
                <a:solidFill>
                  <a:schemeClr val="accent3">
                    <a:lumMod val="50000"/>
                  </a:schemeClr>
                </a:solidFill>
              </a:rPr>
              <a:t>Tingkat </a:t>
            </a:r>
            <a:r>
              <a:rPr lang="en-US" sz="1800" b="1" i="1" dirty="0" err="1">
                <a:solidFill>
                  <a:schemeClr val="accent3">
                    <a:lumMod val="50000"/>
                  </a:schemeClr>
                </a:solidFill>
              </a:rPr>
              <a:t>harga</a:t>
            </a:r>
            <a:r>
              <a:rPr lang="en-US" sz="1800" b="1" i="1" dirty="0">
                <a:solidFill>
                  <a:schemeClr val="accent3">
                    <a:lumMod val="50000"/>
                  </a:schemeClr>
                </a:solidFill>
              </a:rPr>
              <a:t> (P) </a:t>
            </a:r>
            <a:r>
              <a:rPr lang="en-US" sz="1800" b="1" i="1" dirty="0" err="1">
                <a:solidFill>
                  <a:schemeClr val="accent3">
                    <a:lumMod val="50000"/>
                  </a:schemeClr>
                </a:solidFill>
              </a:rPr>
              <a:t>menurun</a:t>
            </a:r>
            <a:r>
              <a:rPr lang="en-US" sz="1800" b="1" i="1" dirty="0">
                <a:solidFill>
                  <a:schemeClr val="accent3">
                    <a:lumMod val="50000"/>
                  </a:schemeClr>
                </a:solidFill>
              </a:rPr>
              <a:t> ~  Tingkat </a:t>
            </a:r>
            <a:r>
              <a:rPr lang="en-US" sz="1800" b="1" i="1" dirty="0" err="1">
                <a:solidFill>
                  <a:schemeClr val="accent3">
                    <a:lumMod val="50000"/>
                  </a:schemeClr>
                </a:solidFill>
              </a:rPr>
              <a:t>suku</a:t>
            </a:r>
            <a:r>
              <a:rPr lang="en-US" sz="1800" b="1" i="1" dirty="0">
                <a:solidFill>
                  <a:schemeClr val="accent3">
                    <a:lumMod val="50000"/>
                  </a:schemeClr>
                </a:solidFill>
              </a:rPr>
              <a:t> </a:t>
            </a:r>
            <a:r>
              <a:rPr lang="en-US" sz="1800" b="1" i="1" dirty="0" err="1">
                <a:solidFill>
                  <a:schemeClr val="accent3">
                    <a:lumMod val="50000"/>
                  </a:schemeClr>
                </a:solidFill>
              </a:rPr>
              <a:t>bunga</a:t>
            </a:r>
            <a:r>
              <a:rPr lang="en-US" sz="1800" b="1" i="1" dirty="0">
                <a:solidFill>
                  <a:schemeClr val="accent3">
                    <a:lumMod val="50000"/>
                  </a:schemeClr>
                </a:solidFill>
              </a:rPr>
              <a:t> ( r ) </a:t>
            </a:r>
            <a:r>
              <a:rPr lang="en-US" sz="1800" b="1" i="1" dirty="0" err="1">
                <a:solidFill>
                  <a:schemeClr val="accent3">
                    <a:lumMod val="50000"/>
                  </a:schemeClr>
                </a:solidFill>
              </a:rPr>
              <a:t>menurun</a:t>
            </a:r>
            <a:r>
              <a:rPr lang="en-US" sz="1800" b="1" i="1" dirty="0">
                <a:solidFill>
                  <a:schemeClr val="accent3">
                    <a:lumMod val="50000"/>
                  </a:schemeClr>
                </a:solidFill>
              </a:rPr>
              <a:t> ~ </a:t>
            </a:r>
            <a:r>
              <a:rPr lang="en-US" sz="1800" b="1" i="1" dirty="0" err="1">
                <a:solidFill>
                  <a:schemeClr val="accent3">
                    <a:lumMod val="50000"/>
                  </a:schemeClr>
                </a:solidFill>
              </a:rPr>
              <a:t>Agregat</a:t>
            </a:r>
            <a:r>
              <a:rPr lang="en-US" sz="1800" b="1" i="1" dirty="0">
                <a:solidFill>
                  <a:schemeClr val="accent3">
                    <a:lumMod val="50000"/>
                  </a:schemeClr>
                </a:solidFill>
              </a:rPr>
              <a:t> Demand (AD) </a:t>
            </a:r>
            <a:r>
              <a:rPr lang="en-US" sz="1800" b="1" i="1" dirty="0" err="1">
                <a:solidFill>
                  <a:schemeClr val="accent3">
                    <a:lumMod val="50000"/>
                  </a:schemeClr>
                </a:solidFill>
              </a:rPr>
              <a:t>Mengalami</a:t>
            </a:r>
            <a:r>
              <a:rPr lang="en-US" sz="1800" b="1" i="1" dirty="0">
                <a:solidFill>
                  <a:schemeClr val="accent3">
                    <a:lumMod val="50000"/>
                  </a:schemeClr>
                </a:solidFill>
              </a:rPr>
              <a:t> </a:t>
            </a:r>
            <a:r>
              <a:rPr lang="en-US" sz="1800" b="1" i="1" dirty="0" err="1">
                <a:solidFill>
                  <a:schemeClr val="accent3">
                    <a:lumMod val="50000"/>
                  </a:schemeClr>
                </a:solidFill>
              </a:rPr>
              <a:t>Kenaikan</a:t>
            </a:r>
            <a:r>
              <a:rPr lang="en-US" sz="1800" b="1" i="1" dirty="0">
                <a:solidFill>
                  <a:schemeClr val="accent3">
                    <a:lumMod val="50000"/>
                  </a:schemeClr>
                </a:solidFill>
              </a:rPr>
              <a:t> ~ </a:t>
            </a:r>
            <a:r>
              <a:rPr lang="en-US" sz="1800" b="1" i="1" dirty="0" err="1">
                <a:solidFill>
                  <a:schemeClr val="accent3">
                    <a:lumMod val="50000"/>
                  </a:schemeClr>
                </a:solidFill>
              </a:rPr>
              <a:t>Investasi</a:t>
            </a:r>
            <a:r>
              <a:rPr lang="en-US" sz="1800" b="1" i="1" dirty="0">
                <a:solidFill>
                  <a:schemeClr val="accent3">
                    <a:lumMod val="50000"/>
                  </a:schemeClr>
                </a:solidFill>
              </a:rPr>
              <a:t> (I) </a:t>
            </a:r>
            <a:r>
              <a:rPr lang="en-US" sz="1800" b="1" i="1" dirty="0" err="1">
                <a:solidFill>
                  <a:schemeClr val="accent3">
                    <a:lumMod val="50000"/>
                  </a:schemeClr>
                </a:solidFill>
              </a:rPr>
              <a:t>naik</a:t>
            </a:r>
            <a:r>
              <a:rPr lang="en-US" sz="1800" b="1" i="1" dirty="0">
                <a:solidFill>
                  <a:schemeClr val="accent3">
                    <a:lumMod val="50000"/>
                  </a:schemeClr>
                </a:solidFill>
              </a:rPr>
              <a:t> </a:t>
            </a:r>
            <a:endParaRPr lang="en-US" sz="1800" b="1" i="1" dirty="0">
              <a:solidFill>
                <a:schemeClr val="accent3">
                  <a:lumMod val="50000"/>
                </a:schemeClr>
              </a:solidFill>
            </a:endParaRPr>
          </a:p>
          <a:p>
            <a:r>
              <a:rPr lang="en-US" sz="1800" b="1" dirty="0" err="1">
                <a:effectLst>
                  <a:outerShdw blurRad="38100" dist="38100" dir="2700000" algn="tl">
                    <a:srgbClr val="000000">
                      <a:alpha val="43137"/>
                    </a:srgbClr>
                  </a:outerShdw>
                </a:effectLst>
              </a:rPr>
              <a:t>Hubungan</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tingkat</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harga</a:t>
            </a:r>
            <a:r>
              <a:rPr lang="en-US" sz="1800" b="1" dirty="0">
                <a:effectLst>
                  <a:outerShdw blurRad="38100" dist="38100" dir="2700000" algn="tl">
                    <a:srgbClr val="000000">
                      <a:alpha val="43137"/>
                    </a:srgbClr>
                  </a:outerShdw>
                </a:effectLst>
              </a:rPr>
              <a:t> dan </a:t>
            </a:r>
            <a:r>
              <a:rPr lang="en-US" sz="1800" b="1" dirty="0" err="1">
                <a:effectLst>
                  <a:outerShdw blurRad="38100" dist="38100" dir="2700000" algn="tl">
                    <a:srgbClr val="000000">
                      <a:alpha val="43137"/>
                    </a:srgbClr>
                  </a:outerShdw>
                </a:effectLst>
              </a:rPr>
              <a:t>expor</a:t>
            </a:r>
            <a:r>
              <a:rPr lang="en-US" sz="1800" b="1" dirty="0">
                <a:effectLst>
                  <a:outerShdw blurRad="38100" dist="38100" dir="2700000" algn="tl">
                    <a:srgbClr val="000000">
                      <a:alpha val="43137"/>
                    </a:srgbClr>
                  </a:outerShdw>
                </a:effectLst>
              </a:rPr>
              <a:t> </a:t>
            </a:r>
            <a:r>
              <a:rPr lang="en-US" sz="1800" b="1" dirty="0" err="1">
                <a:effectLst>
                  <a:outerShdw blurRad="38100" dist="38100" dir="2700000" algn="tl">
                    <a:srgbClr val="000000">
                      <a:alpha val="43137"/>
                    </a:srgbClr>
                  </a:outerShdw>
                </a:effectLst>
              </a:rPr>
              <a:t>netto</a:t>
            </a:r>
            <a:endParaRPr lang="en-US" sz="1800" b="1" dirty="0">
              <a:effectLst>
                <a:outerShdw blurRad="38100" dist="38100" dir="2700000" algn="tl">
                  <a:srgbClr val="000000">
                    <a:alpha val="43137"/>
                  </a:srgbClr>
                </a:outerShdw>
              </a:effectLst>
            </a:endParaRPr>
          </a:p>
          <a:p>
            <a:pPr lvl="1"/>
            <a:r>
              <a:rPr lang="en-US" sz="1800" b="1" i="1" dirty="0">
                <a:solidFill>
                  <a:srgbClr val="0070C0"/>
                </a:solidFill>
              </a:rPr>
              <a:t>Tingkat </a:t>
            </a:r>
            <a:r>
              <a:rPr lang="en-US" sz="1800" b="1" i="1" dirty="0" err="1">
                <a:solidFill>
                  <a:srgbClr val="0070C0"/>
                </a:solidFill>
              </a:rPr>
              <a:t>harga</a:t>
            </a:r>
            <a:r>
              <a:rPr lang="en-US" sz="1800" b="1" i="1" dirty="0">
                <a:solidFill>
                  <a:srgbClr val="0070C0"/>
                </a:solidFill>
              </a:rPr>
              <a:t> (P) </a:t>
            </a:r>
            <a:r>
              <a:rPr lang="en-US" sz="1800" b="1" i="1" dirty="0" err="1">
                <a:solidFill>
                  <a:srgbClr val="0070C0"/>
                </a:solidFill>
              </a:rPr>
              <a:t>menurun</a:t>
            </a:r>
            <a:r>
              <a:rPr lang="en-US" sz="1800" b="1" i="1" dirty="0">
                <a:solidFill>
                  <a:srgbClr val="0070C0"/>
                </a:solidFill>
              </a:rPr>
              <a:t> ~  Tingkat </a:t>
            </a:r>
            <a:r>
              <a:rPr lang="en-US" sz="1800" b="1" i="1" dirty="0" err="1">
                <a:solidFill>
                  <a:srgbClr val="0070C0"/>
                </a:solidFill>
              </a:rPr>
              <a:t>suku</a:t>
            </a:r>
            <a:r>
              <a:rPr lang="en-US" sz="1800" b="1" i="1" dirty="0">
                <a:solidFill>
                  <a:srgbClr val="0070C0"/>
                </a:solidFill>
              </a:rPr>
              <a:t> </a:t>
            </a:r>
            <a:r>
              <a:rPr lang="en-US" sz="1800" b="1" i="1" dirty="0" err="1">
                <a:solidFill>
                  <a:srgbClr val="0070C0"/>
                </a:solidFill>
              </a:rPr>
              <a:t>bunga</a:t>
            </a:r>
            <a:r>
              <a:rPr lang="en-US" sz="1800" b="1" i="1" dirty="0">
                <a:solidFill>
                  <a:srgbClr val="0070C0"/>
                </a:solidFill>
              </a:rPr>
              <a:t> ( r ) </a:t>
            </a:r>
            <a:r>
              <a:rPr lang="en-US" sz="1800" b="1" i="1" dirty="0" err="1">
                <a:solidFill>
                  <a:srgbClr val="0070C0"/>
                </a:solidFill>
              </a:rPr>
              <a:t>menurun</a:t>
            </a:r>
            <a:r>
              <a:rPr lang="en-US" sz="1800" b="1" i="1" dirty="0">
                <a:solidFill>
                  <a:srgbClr val="0070C0"/>
                </a:solidFill>
              </a:rPr>
              <a:t> (</a:t>
            </a:r>
            <a:r>
              <a:rPr lang="en-US" sz="1800" b="1" i="1" dirty="0" err="1">
                <a:solidFill>
                  <a:srgbClr val="0070C0"/>
                </a:solidFill>
              </a:rPr>
              <a:t>deprisiasi</a:t>
            </a:r>
            <a:r>
              <a:rPr lang="en-US" sz="1800" b="1" i="1" dirty="0">
                <a:solidFill>
                  <a:srgbClr val="0070C0"/>
                </a:solidFill>
              </a:rPr>
              <a:t> </a:t>
            </a:r>
            <a:r>
              <a:rPr lang="en-US" sz="1800" b="1" i="1" dirty="0" err="1">
                <a:solidFill>
                  <a:srgbClr val="0070C0"/>
                </a:solidFill>
              </a:rPr>
              <a:t>nilai</a:t>
            </a:r>
            <a:r>
              <a:rPr lang="en-US" sz="1800" b="1" i="1" dirty="0">
                <a:solidFill>
                  <a:srgbClr val="0070C0"/>
                </a:solidFill>
              </a:rPr>
              <a:t> </a:t>
            </a:r>
            <a:r>
              <a:rPr lang="en-US" sz="1800" b="1" i="1" dirty="0" err="1">
                <a:solidFill>
                  <a:srgbClr val="0070C0"/>
                </a:solidFill>
              </a:rPr>
              <a:t>tukar</a:t>
            </a:r>
            <a:r>
              <a:rPr lang="en-US" sz="1800" b="1" i="1" dirty="0">
                <a:solidFill>
                  <a:srgbClr val="0070C0"/>
                </a:solidFill>
              </a:rPr>
              <a:t>) ~  </a:t>
            </a:r>
            <a:r>
              <a:rPr lang="en-US" sz="1800" b="1" i="1" dirty="0" err="1">
                <a:solidFill>
                  <a:srgbClr val="0070C0"/>
                </a:solidFill>
              </a:rPr>
              <a:t>Impor</a:t>
            </a:r>
            <a:r>
              <a:rPr lang="en-US" sz="1800" b="1" i="1" dirty="0">
                <a:solidFill>
                  <a:srgbClr val="0070C0"/>
                </a:solidFill>
              </a:rPr>
              <a:t> (M) </a:t>
            </a:r>
            <a:r>
              <a:rPr lang="en-US" sz="1800" b="1" i="1" dirty="0" err="1">
                <a:solidFill>
                  <a:srgbClr val="0070C0"/>
                </a:solidFill>
              </a:rPr>
              <a:t>mengalami</a:t>
            </a:r>
            <a:r>
              <a:rPr lang="en-US" sz="1800" b="1" i="1" dirty="0">
                <a:solidFill>
                  <a:srgbClr val="0070C0"/>
                </a:solidFill>
              </a:rPr>
              <a:t> </a:t>
            </a:r>
            <a:r>
              <a:rPr lang="en-US" sz="1800" b="1" i="1" dirty="0" err="1">
                <a:solidFill>
                  <a:srgbClr val="0070C0"/>
                </a:solidFill>
              </a:rPr>
              <a:t>menurunan</a:t>
            </a:r>
            <a:r>
              <a:rPr lang="en-US" sz="1800" b="1" i="1" dirty="0">
                <a:solidFill>
                  <a:srgbClr val="0070C0"/>
                </a:solidFill>
              </a:rPr>
              <a:t> ~ </a:t>
            </a:r>
            <a:r>
              <a:rPr lang="en-US" sz="1800" b="1" i="1" dirty="0" err="1">
                <a:solidFill>
                  <a:srgbClr val="0070C0"/>
                </a:solidFill>
              </a:rPr>
              <a:t>Ekspor</a:t>
            </a:r>
            <a:r>
              <a:rPr lang="en-US" sz="1800" b="1" i="1" dirty="0">
                <a:solidFill>
                  <a:srgbClr val="0070C0"/>
                </a:solidFill>
              </a:rPr>
              <a:t> </a:t>
            </a:r>
            <a:r>
              <a:rPr lang="en-US" sz="1800" b="1" i="1" dirty="0" err="1">
                <a:solidFill>
                  <a:srgbClr val="0070C0"/>
                </a:solidFill>
              </a:rPr>
              <a:t>neto</a:t>
            </a:r>
            <a:r>
              <a:rPr lang="en-US" sz="1800" b="1" i="1" dirty="0">
                <a:solidFill>
                  <a:srgbClr val="0070C0"/>
                </a:solidFill>
              </a:rPr>
              <a:t> (X-M) </a:t>
            </a:r>
            <a:r>
              <a:rPr lang="en-US" sz="1800" b="1" i="1" dirty="0" err="1">
                <a:solidFill>
                  <a:srgbClr val="0070C0"/>
                </a:solidFill>
              </a:rPr>
              <a:t>Mengalami</a:t>
            </a:r>
            <a:r>
              <a:rPr lang="en-US" sz="1800" b="1" i="1" dirty="0">
                <a:solidFill>
                  <a:srgbClr val="0070C0"/>
                </a:solidFill>
              </a:rPr>
              <a:t> </a:t>
            </a:r>
            <a:r>
              <a:rPr lang="en-US" sz="1800" b="1" i="1" dirty="0" err="1">
                <a:solidFill>
                  <a:srgbClr val="0070C0"/>
                </a:solidFill>
              </a:rPr>
              <a:t>Kenaikan~Agregat</a:t>
            </a:r>
            <a:r>
              <a:rPr lang="en-US" sz="1800" b="1" i="1" dirty="0">
                <a:solidFill>
                  <a:srgbClr val="0070C0"/>
                </a:solidFill>
              </a:rPr>
              <a:t> Demand (AD) </a:t>
            </a:r>
            <a:r>
              <a:rPr lang="en-US" sz="1800" b="1" i="1" dirty="0" err="1">
                <a:solidFill>
                  <a:srgbClr val="0070C0"/>
                </a:solidFill>
              </a:rPr>
              <a:t>Mengalami</a:t>
            </a:r>
            <a:r>
              <a:rPr lang="en-US" sz="1800" b="1" i="1" dirty="0">
                <a:solidFill>
                  <a:srgbClr val="0070C0"/>
                </a:solidFill>
              </a:rPr>
              <a:t> </a:t>
            </a:r>
            <a:r>
              <a:rPr lang="en-US" sz="1800" b="1" i="1" dirty="0" err="1">
                <a:solidFill>
                  <a:srgbClr val="0070C0"/>
                </a:solidFill>
              </a:rPr>
              <a:t>Kenaikan</a:t>
            </a:r>
            <a:r>
              <a:rPr lang="en-US" sz="1800" b="1" i="1" dirty="0">
                <a:solidFill>
                  <a:srgbClr val="0070C0"/>
                </a:solidFill>
              </a:rPr>
              <a:t>  </a:t>
            </a:r>
            <a:endParaRPr lang="en-US" sz="1800" b="1" i="1" dirty="0">
              <a:solidFill>
                <a:srgbClr val="0070C0"/>
              </a:solidFill>
            </a:endParaRPr>
          </a:p>
          <a:p>
            <a:pPr eaLnBrk="1" hangingPunct="1"/>
            <a:endParaRPr lang="en-US" sz="1800" dirty="0"/>
          </a:p>
        </p:txBody>
      </p:sp>
      <mc:AlternateContent xmlns:mc="http://schemas.openxmlformats.org/markup-compatibility/2006" xmlns:p14="http://schemas.microsoft.com/office/powerpoint/2010/main">
        <mc:Choice Requires="p14">
          <p:contentPart r:id="rId1" p14:bwMode="auto">
            <p14:nvContentPartPr>
              <p14:cNvPr id="3" name="Ink 2"/>
              <p14:cNvContentPartPr/>
              <p14:nvPr/>
            </p14:nvContentPartPr>
            <p14:xfrm>
              <a:off x="6370490" y="235556"/>
              <a:ext cx="2359080" cy="2168640"/>
            </p14:xfrm>
          </p:contentPart>
        </mc:Choice>
        <mc:Fallback xmlns="">
          <p:pic>
            <p:nvPicPr>
              <p:cNvPr id="3" name="Ink 2"/>
            </p:nvPicPr>
            <p:blipFill>
              <a:blip r:embed="rId2"/>
            </p:blipFill>
            <p:spPr>
              <a:xfrm>
                <a:off x="6370490" y="235556"/>
                <a:ext cx="2359080" cy="216864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6" name="Ink 5"/>
              <p14:cNvContentPartPr/>
              <p14:nvPr/>
            </p14:nvContentPartPr>
            <p14:xfrm>
              <a:off x="7668650" y="1813796"/>
              <a:ext cx="360" cy="360"/>
            </p14:xfrm>
          </p:contentPart>
        </mc:Choice>
        <mc:Fallback xmlns="">
          <p:pic>
            <p:nvPicPr>
              <p:cNvPr id="6" name="Ink 5"/>
            </p:nvPicPr>
            <p:blipFill>
              <a:blip r:embed="rId4"/>
            </p:blipFill>
            <p:spPr>
              <a:xfrm>
                <a:off x="7668650" y="1813796"/>
                <a:ext cx="360" cy="360"/>
              </a:xfrm>
              <a:prstGeom prst="rect"/>
            </p:spPr>
          </p:pic>
        </mc:Fallback>
      </mc:AlternateContent>
      <p:grpSp>
        <p:nvGrpSpPr>
          <p:cNvPr id="21" name="Group 20"/>
          <p:cNvGrpSpPr/>
          <p:nvPr/>
        </p:nvGrpSpPr>
        <p:grpSpPr>
          <a:xfrm>
            <a:off x="6739490" y="294596"/>
            <a:ext cx="2581200" cy="2568240"/>
            <a:chOff x="6739490" y="294596"/>
            <a:chExt cx="2581200" cy="2568240"/>
          </a:xfrm>
        </p:grpSpPr>
        <mc:AlternateContent xmlns:mc="http://schemas.openxmlformats.org/markup-compatibility/2006" xmlns:p14="http://schemas.microsoft.com/office/powerpoint/2010/main">
          <mc:Choice Requires="p14">
            <p:contentPart r:id="rId5" p14:bwMode="auto">
              <p14:nvContentPartPr>
                <p14:cNvPr id="7" name="Ink 6"/>
                <p14:cNvContentPartPr/>
                <p14:nvPr/>
              </p14:nvContentPartPr>
              <p14:xfrm>
                <a:off x="6739490" y="294596"/>
                <a:ext cx="1451880" cy="1857240"/>
              </p14:xfrm>
            </p:contentPart>
          </mc:Choice>
          <mc:Fallback xmlns="">
            <p:pic>
              <p:nvPicPr>
                <p:cNvPr id="7" name="Ink 6"/>
              </p:nvPicPr>
              <p:blipFill>
                <a:blip r:embed="rId6"/>
              </p:blipFill>
              <p:spPr>
                <a:xfrm>
                  <a:off x="6739490" y="294596"/>
                  <a:ext cx="1451880" cy="185724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8" name="Ink 7"/>
                <p14:cNvContentPartPr/>
                <p14:nvPr/>
              </p14:nvContentPartPr>
              <p14:xfrm>
                <a:off x="8355170" y="2005316"/>
                <a:ext cx="140040" cy="201600"/>
              </p14:xfrm>
            </p:contentPart>
          </mc:Choice>
          <mc:Fallback xmlns="">
            <p:pic>
              <p:nvPicPr>
                <p:cNvPr id="8" name="Ink 7"/>
              </p:nvPicPr>
              <p:blipFill>
                <a:blip r:embed="rId8"/>
              </p:blipFill>
              <p:spPr>
                <a:xfrm>
                  <a:off x="8355170" y="2005316"/>
                  <a:ext cx="140040" cy="2016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9" name="Ink 8"/>
                <p14:cNvContentPartPr/>
                <p14:nvPr/>
              </p14:nvContentPartPr>
              <p14:xfrm>
                <a:off x="8494850" y="2005316"/>
                <a:ext cx="30600" cy="249120"/>
              </p14:xfrm>
            </p:contentPart>
          </mc:Choice>
          <mc:Fallback xmlns="">
            <p:pic>
              <p:nvPicPr>
                <p:cNvPr id="9" name="Ink 8"/>
              </p:nvPicPr>
              <p:blipFill>
                <a:blip r:embed="rId10"/>
              </p:blipFill>
              <p:spPr>
                <a:xfrm>
                  <a:off x="8494850" y="2005316"/>
                  <a:ext cx="30600" cy="24912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10" name="Ink 9"/>
                <p14:cNvContentPartPr/>
                <p14:nvPr/>
              </p14:nvContentPartPr>
              <p14:xfrm>
                <a:off x="8376770" y="2123036"/>
                <a:ext cx="146160" cy="360"/>
              </p14:xfrm>
            </p:contentPart>
          </mc:Choice>
          <mc:Fallback xmlns="">
            <p:pic>
              <p:nvPicPr>
                <p:cNvPr id="10" name="Ink 9"/>
              </p:nvPicPr>
              <p:blipFill>
                <a:blip r:embed="rId12"/>
              </p:blipFill>
              <p:spPr>
                <a:xfrm>
                  <a:off x="8376770" y="2123036"/>
                  <a:ext cx="146160" cy="36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11" name="Ink 10"/>
                <p14:cNvContentPartPr/>
                <p14:nvPr/>
              </p14:nvContentPartPr>
              <p14:xfrm>
                <a:off x="8597810" y="1961036"/>
                <a:ext cx="360" cy="235080"/>
              </p14:xfrm>
            </p:contentPart>
          </mc:Choice>
          <mc:Fallback xmlns="">
            <p:pic>
              <p:nvPicPr>
                <p:cNvPr id="11" name="Ink 10"/>
              </p:nvPicPr>
              <p:blipFill>
                <a:blip r:embed="rId14"/>
              </p:blipFill>
              <p:spPr>
                <a:xfrm>
                  <a:off x="8597810" y="1961036"/>
                  <a:ext cx="360" cy="23508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2" name="Ink 11"/>
                <p14:cNvContentPartPr/>
                <p14:nvPr/>
              </p14:nvContentPartPr>
              <p14:xfrm>
                <a:off x="8568290" y="1946276"/>
                <a:ext cx="119520" cy="291240"/>
              </p14:xfrm>
            </p:contentPart>
          </mc:Choice>
          <mc:Fallback xmlns="">
            <p:pic>
              <p:nvPicPr>
                <p:cNvPr id="12" name="Ink 11"/>
              </p:nvPicPr>
              <p:blipFill>
                <a:blip r:embed="rId16"/>
              </p:blipFill>
              <p:spPr>
                <a:xfrm>
                  <a:off x="8568290" y="1946276"/>
                  <a:ext cx="119520" cy="29124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4" name="Ink 13"/>
                <p14:cNvContentPartPr/>
                <p14:nvPr/>
              </p14:nvContentPartPr>
              <p14:xfrm>
                <a:off x="8848730" y="2462516"/>
                <a:ext cx="98280" cy="131040"/>
              </p14:xfrm>
            </p:contentPart>
          </mc:Choice>
          <mc:Fallback xmlns="">
            <p:pic>
              <p:nvPicPr>
                <p:cNvPr id="14" name="Ink 13"/>
              </p:nvPicPr>
              <p:blipFill>
                <a:blip r:embed="rId18"/>
              </p:blipFill>
              <p:spPr>
                <a:xfrm>
                  <a:off x="8848730" y="2462516"/>
                  <a:ext cx="98280" cy="13104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5" name="Ink 14"/>
                <p14:cNvContentPartPr/>
                <p14:nvPr/>
              </p14:nvContentPartPr>
              <p14:xfrm>
                <a:off x="8921090" y="2451716"/>
                <a:ext cx="222840" cy="379080"/>
              </p14:xfrm>
            </p:contentPart>
          </mc:Choice>
          <mc:Fallback xmlns="">
            <p:pic>
              <p:nvPicPr>
                <p:cNvPr id="15" name="Ink 14"/>
              </p:nvPicPr>
              <p:blipFill>
                <a:blip r:embed="rId20"/>
              </p:blipFill>
              <p:spPr>
                <a:xfrm>
                  <a:off x="8921090" y="2451716"/>
                  <a:ext cx="222840" cy="37908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20" name="Ink 19"/>
                <p14:cNvContentPartPr/>
                <p14:nvPr/>
              </p14:nvContentPartPr>
              <p14:xfrm>
                <a:off x="8626250" y="2255876"/>
                <a:ext cx="694440" cy="606960"/>
              </p14:xfrm>
            </p:contentPart>
          </mc:Choice>
          <mc:Fallback xmlns="">
            <p:pic>
              <p:nvPicPr>
                <p:cNvPr id="20" name="Ink 19"/>
              </p:nvPicPr>
              <p:blipFill>
                <a:blip r:embed="rId22"/>
              </p:blipFill>
              <p:spPr>
                <a:xfrm>
                  <a:off x="8626250" y="2255876"/>
                  <a:ext cx="694440" cy="606960"/>
                </a:xfrm>
                <a:prstGeom prst="rect"/>
              </p:spPr>
            </p:pic>
          </mc:Fallback>
        </mc:AlternateContent>
      </p:grpSp>
      <p:grpSp>
        <p:nvGrpSpPr>
          <p:cNvPr id="26" name="Group 25"/>
          <p:cNvGrpSpPr/>
          <p:nvPr/>
        </p:nvGrpSpPr>
        <p:grpSpPr>
          <a:xfrm>
            <a:off x="5794850" y="28196"/>
            <a:ext cx="1743120" cy="1576080"/>
            <a:chOff x="5794850" y="28196"/>
            <a:chExt cx="1743120" cy="1576080"/>
          </a:xfrm>
        </p:grpSpPr>
        <mc:AlternateContent xmlns:mc="http://schemas.openxmlformats.org/markup-compatibility/2006" xmlns:p14="http://schemas.microsoft.com/office/powerpoint/2010/main">
          <mc:Choice Requires="p14">
            <p:contentPart r:id="rId23" p14:bwMode="auto">
              <p14:nvContentPartPr>
                <p14:cNvPr id="17" name="Ink 16"/>
                <p14:cNvContentPartPr/>
                <p14:nvPr/>
              </p14:nvContentPartPr>
              <p14:xfrm>
                <a:off x="6076010" y="279836"/>
                <a:ext cx="360" cy="294120"/>
              </p14:xfrm>
            </p:contentPart>
          </mc:Choice>
          <mc:Fallback xmlns="">
            <p:pic>
              <p:nvPicPr>
                <p:cNvPr id="17" name="Ink 16"/>
              </p:nvPicPr>
              <p:blipFill>
                <a:blip r:embed="rId24"/>
              </p:blipFill>
              <p:spPr>
                <a:xfrm>
                  <a:off x="6076010" y="279836"/>
                  <a:ext cx="360" cy="29412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8" name="Ink 17"/>
                <p14:cNvContentPartPr/>
                <p14:nvPr/>
              </p14:nvContentPartPr>
              <p14:xfrm>
                <a:off x="6032090" y="265076"/>
                <a:ext cx="163440" cy="151200"/>
              </p14:xfrm>
            </p:contentPart>
          </mc:Choice>
          <mc:Fallback xmlns="">
            <p:pic>
              <p:nvPicPr>
                <p:cNvPr id="18" name="Ink 17"/>
              </p:nvPicPr>
              <p:blipFill>
                <a:blip r:embed="rId26"/>
              </p:blipFill>
              <p:spPr>
                <a:xfrm>
                  <a:off x="6032090" y="265076"/>
                  <a:ext cx="163440" cy="1512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22" name="Ink 21"/>
                <p14:cNvContentPartPr/>
                <p14:nvPr/>
              </p14:nvContentPartPr>
              <p14:xfrm>
                <a:off x="5794850" y="28196"/>
                <a:ext cx="740160" cy="696240"/>
              </p14:xfrm>
            </p:contentPart>
          </mc:Choice>
          <mc:Fallback xmlns="">
            <p:pic>
              <p:nvPicPr>
                <p:cNvPr id="22" name="Ink 21"/>
              </p:nvPicPr>
              <p:blipFill>
                <a:blip r:embed="rId28"/>
              </p:blipFill>
              <p:spPr>
                <a:xfrm>
                  <a:off x="5794850" y="28196"/>
                  <a:ext cx="740160" cy="69624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24" name="Ink 23"/>
                <p14:cNvContentPartPr/>
                <p14:nvPr/>
              </p14:nvContentPartPr>
              <p14:xfrm>
                <a:off x="7031810" y="928556"/>
                <a:ext cx="506160" cy="675720"/>
              </p14:xfrm>
            </p:contentPart>
          </mc:Choice>
          <mc:Fallback xmlns="">
            <p:pic>
              <p:nvPicPr>
                <p:cNvPr id="24" name="Ink 23"/>
              </p:nvPicPr>
              <p:blipFill>
                <a:blip r:embed="rId30"/>
              </p:blipFill>
              <p:spPr>
                <a:xfrm>
                  <a:off x="7031810" y="928556"/>
                  <a:ext cx="506160" cy="67572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25" name="Ink 24"/>
                <p14:cNvContentPartPr/>
                <p14:nvPr/>
              </p14:nvContentPartPr>
              <p14:xfrm>
                <a:off x="7135130" y="1257956"/>
                <a:ext cx="268560" cy="138240"/>
              </p14:xfrm>
            </p:contentPart>
          </mc:Choice>
          <mc:Fallback xmlns="">
            <p:pic>
              <p:nvPicPr>
                <p:cNvPr id="25" name="Ink 24"/>
              </p:nvPicPr>
              <p:blipFill>
                <a:blip r:embed="rId32"/>
              </p:blipFill>
              <p:spPr>
                <a:xfrm>
                  <a:off x="7135130" y="1257956"/>
                  <a:ext cx="268560" cy="138240"/>
                </a:xfrm>
                <a:prstGeom prst="rect"/>
              </p:spPr>
            </p:pic>
          </mc:Fallback>
        </mc:AlternateContent>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8108" y="533653"/>
            <a:ext cx="4483892" cy="609600"/>
          </a:xfrm>
          <a:ln>
            <a:solidFill>
              <a:schemeClr val="accent2">
                <a:lumMod val="60000"/>
                <a:lumOff val="40000"/>
              </a:schemeClr>
            </a:solidFill>
          </a:ln>
        </p:spPr>
        <p:txBody>
          <a:bodyPr>
            <a:noAutofit/>
          </a:bodyPr>
          <a:lstStyle/>
          <a:p>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Pergeseran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kurva</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AD</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Picture 5" descr="fig24-3"/>
          <p:cNvPicPr>
            <a:picLocks noChangeAspect="1" noChangeArrowheads="1"/>
          </p:cNvPicPr>
          <p:nvPr/>
        </p:nvPicPr>
        <p:blipFill>
          <a:blip r:embed="rId1"/>
          <a:srcRect/>
          <a:stretch>
            <a:fillRect/>
          </a:stretch>
        </p:blipFill>
        <p:spPr bwMode="auto">
          <a:xfrm>
            <a:off x="762000" y="632959"/>
            <a:ext cx="3886200" cy="3250277"/>
          </a:xfrm>
          <a:prstGeom prst="rect">
            <a:avLst/>
          </a:prstGeom>
          <a:noFill/>
        </p:spPr>
      </p:pic>
      <p:grpSp>
        <p:nvGrpSpPr>
          <p:cNvPr id="6" name="Group 46"/>
          <p:cNvGrpSpPr/>
          <p:nvPr/>
        </p:nvGrpSpPr>
        <p:grpSpPr bwMode="auto">
          <a:xfrm>
            <a:off x="533400" y="3886200"/>
            <a:ext cx="8382000" cy="2590800"/>
            <a:chOff x="384" y="1024"/>
            <a:chExt cx="5184" cy="1808"/>
          </a:xfrm>
        </p:grpSpPr>
        <p:sp>
          <p:nvSpPr>
            <p:cNvPr id="7" name="Rectangle 9"/>
            <p:cNvSpPr>
              <a:spLocks noChangeArrowheads="1"/>
            </p:cNvSpPr>
            <p:nvPr/>
          </p:nvSpPr>
          <p:spPr bwMode="auto">
            <a:xfrm>
              <a:off x="2996" y="1340"/>
              <a:ext cx="2572" cy="1492"/>
            </a:xfrm>
            <a:prstGeom prst="rect">
              <a:avLst/>
            </a:prstGeom>
            <a:solidFill>
              <a:schemeClr val="accent6">
                <a:lumMod val="75000"/>
              </a:schemeClr>
            </a:solidFill>
            <a:ln w="9525">
              <a:noFill/>
              <a:miter lim="800000"/>
            </a:ln>
            <a:effectLst/>
          </p:spPr>
          <p:txBody>
            <a:bodyPr/>
            <a:lstStyle/>
            <a:p>
              <a:pPr>
                <a:spcBef>
                  <a:spcPct val="25000"/>
                </a:spcBef>
                <a:spcAft>
                  <a:spcPct val="25000"/>
                </a:spcAft>
              </a:pPr>
              <a:r>
                <a:rPr lang="en-US" sz="1800" b="1" dirty="0" err="1">
                  <a:solidFill>
                    <a:schemeClr val="bg1"/>
                  </a:solidFill>
                  <a:effectLst>
                    <a:outerShdw blurRad="38100" dist="38100" dir="2700000" algn="tl">
                      <a:srgbClr val="000000"/>
                    </a:outerShdw>
                  </a:effectLst>
                  <a:latin typeface="Arial" panose="020B0604020202020204" pitchFamily="34" charset="0"/>
                </a:rPr>
                <a:t>Contractionary</a:t>
              </a:r>
              <a:r>
                <a:rPr lang="en-US" sz="1800" b="1" dirty="0">
                  <a:solidFill>
                    <a:schemeClr val="bg1"/>
                  </a:solidFill>
                  <a:effectLst>
                    <a:outerShdw blurRad="38100" dist="38100" dir="2700000" algn="tl">
                      <a:srgbClr val="000000"/>
                    </a:outerShdw>
                  </a:effectLst>
                  <a:latin typeface="Arial" panose="020B0604020202020204" pitchFamily="34" charset="0"/>
                </a:rPr>
                <a:t> monetary policy</a:t>
              </a:r>
              <a:br>
                <a:rPr lang="en-US" sz="1800" dirty="0">
                  <a:solidFill>
                    <a:schemeClr val="bg1"/>
                  </a:solidFill>
                  <a:effectLst>
                    <a:outerShdw blurRad="38100" dist="38100" dir="2700000" algn="tl">
                      <a:srgbClr val="000000"/>
                    </a:outerShdw>
                  </a:effectLst>
                  <a:latin typeface="Arial" panose="020B0604020202020204" pitchFamily="34" charset="0"/>
                </a:rPr>
              </a:br>
              <a:r>
                <a:rPr lang="en-US" sz="1800" i="1" dirty="0">
                  <a:solidFill>
                    <a:schemeClr val="bg1"/>
                  </a:solidFill>
                  <a:effectLst>
                    <a:outerShdw blurRad="38100" dist="38100" dir="2700000" algn="tl">
                      <a:srgbClr val="000000"/>
                    </a:outerShdw>
                  </a:effectLst>
                  <a:latin typeface="Arial" panose="020B0604020202020204" pitchFamily="34" charset="0"/>
                </a:rPr>
                <a:t>M</a:t>
              </a:r>
              <a:r>
                <a:rPr lang="en-US" sz="1800" i="1" baseline="30000" dirty="0">
                  <a:solidFill>
                    <a:schemeClr val="bg1"/>
                  </a:solidFill>
                  <a:effectLst>
                    <a:outerShdw blurRad="38100" dist="38100" dir="2700000" algn="tl">
                      <a:srgbClr val="000000"/>
                    </a:outerShdw>
                  </a:effectLst>
                  <a:latin typeface="Arial" panose="020B0604020202020204" pitchFamily="34" charset="0"/>
                </a:rPr>
                <a:t>s</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left</a:t>
              </a:r>
              <a:endParaRPr lang="en-US" sz="1800" dirty="0">
                <a:solidFill>
                  <a:schemeClr val="bg1"/>
                </a:solidFill>
                <a:effectLst>
                  <a:outerShdw blurRad="38100" dist="38100" dir="2700000" algn="tl">
                    <a:srgbClr val="000000"/>
                  </a:outerShdw>
                </a:effectLst>
                <a:latin typeface="Arial" panose="020B0604020202020204" pitchFamily="34" charset="0"/>
              </a:endParaRPr>
            </a:p>
            <a:p>
              <a:pPr>
                <a:spcBef>
                  <a:spcPct val="25000"/>
                </a:spcBef>
                <a:spcAft>
                  <a:spcPct val="25000"/>
                </a:spcAft>
              </a:pPr>
              <a:r>
                <a:rPr lang="en-US" sz="1800" b="1" dirty="0">
                  <a:solidFill>
                    <a:schemeClr val="bg1"/>
                  </a:solidFill>
                  <a:effectLst>
                    <a:outerShdw blurRad="38100" dist="38100" dir="2700000" algn="tl">
                      <a:srgbClr val="000000"/>
                    </a:outerShdw>
                  </a:effectLst>
                  <a:latin typeface="Arial" panose="020B0604020202020204" pitchFamily="34" charset="0"/>
                </a:rPr>
                <a:t>Contractionary fiscal policy</a:t>
              </a:r>
              <a:br>
                <a:rPr lang="en-US" sz="1800" b="1" dirty="0">
                  <a:solidFill>
                    <a:schemeClr val="bg1"/>
                  </a:solidFill>
                  <a:effectLst>
                    <a:outerShdw blurRad="38100" dist="38100" dir="2700000" algn="tl">
                      <a:srgbClr val="000000"/>
                    </a:outerShdw>
                  </a:effectLst>
                  <a:latin typeface="Arial" panose="020B0604020202020204" pitchFamily="34" charset="0"/>
                </a:rPr>
              </a:br>
              <a:r>
                <a:rPr lang="en-US" sz="1800" i="1" dirty="0">
                  <a:solidFill>
                    <a:schemeClr val="bg1"/>
                  </a:solidFill>
                  <a:effectLst>
                    <a:outerShdw blurRad="38100" dist="38100" dir="2700000" algn="tl">
                      <a:srgbClr val="000000"/>
                    </a:outerShdw>
                  </a:effectLst>
                  <a:latin typeface="Arial" panose="020B0604020202020204" pitchFamily="34" charset="0"/>
                </a:rPr>
                <a:t>G</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left</a:t>
              </a:r>
              <a:endParaRPr lang="en-US" sz="1800" dirty="0">
                <a:solidFill>
                  <a:schemeClr val="bg1"/>
                </a:solidFill>
                <a:effectLst>
                  <a:outerShdw blurRad="38100" dist="38100" dir="2700000" algn="tl">
                    <a:srgbClr val="000000"/>
                  </a:outerShdw>
                </a:effectLst>
                <a:latin typeface="Arial" panose="020B0604020202020204" pitchFamily="34" charset="0"/>
              </a:endParaRPr>
            </a:p>
            <a:p>
              <a:pPr>
                <a:spcBef>
                  <a:spcPct val="25000"/>
                </a:spcBef>
                <a:spcAft>
                  <a:spcPct val="25000"/>
                </a:spcAft>
              </a:pPr>
              <a:r>
                <a:rPr lang="en-US" sz="1800" i="1" dirty="0">
                  <a:solidFill>
                    <a:schemeClr val="bg1"/>
                  </a:solidFill>
                  <a:effectLst>
                    <a:outerShdw blurRad="38100" dist="38100" dir="2700000" algn="tl">
                      <a:srgbClr val="000000"/>
                    </a:outerShdw>
                  </a:effectLst>
                  <a:latin typeface="Arial" panose="020B0604020202020204" pitchFamily="34" charset="0"/>
                </a:rPr>
                <a:t>T</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left</a:t>
              </a:r>
              <a:endParaRPr lang="en-US" sz="1800" dirty="0">
                <a:solidFill>
                  <a:schemeClr val="bg1"/>
                </a:solidFill>
                <a:effectLst>
                  <a:outerShdw blurRad="38100" dist="38100" dir="2700000" algn="tl">
                    <a:srgbClr val="000000"/>
                  </a:outerShdw>
                </a:effectLst>
                <a:latin typeface="Arial" panose="020B0604020202020204" pitchFamily="34" charset="0"/>
              </a:endParaRPr>
            </a:p>
          </p:txBody>
        </p:sp>
        <p:sp>
          <p:nvSpPr>
            <p:cNvPr id="8" name="Rectangle 10"/>
            <p:cNvSpPr>
              <a:spLocks noChangeArrowheads="1"/>
            </p:cNvSpPr>
            <p:nvPr/>
          </p:nvSpPr>
          <p:spPr bwMode="auto">
            <a:xfrm>
              <a:off x="2881" y="1340"/>
              <a:ext cx="115" cy="1492"/>
            </a:xfrm>
            <a:prstGeom prst="rect">
              <a:avLst/>
            </a:prstGeom>
            <a:solidFill>
              <a:srgbClr val="000099"/>
            </a:solidFill>
            <a:ln w="9525">
              <a:noFill/>
              <a:miter lim="800000"/>
            </a:ln>
            <a:effectLst/>
          </p:spPr>
          <p:txBody>
            <a:bodyPr/>
            <a:lstStyle/>
            <a:p>
              <a:pPr>
                <a:spcBef>
                  <a:spcPct val="25000"/>
                </a:spcBef>
                <a:spcAft>
                  <a:spcPct val="25000"/>
                </a:spcAft>
              </a:pPr>
              <a:endParaRPr lang="en-US" sz="1800">
                <a:solidFill>
                  <a:schemeClr val="bg1"/>
                </a:solidFill>
                <a:effectLst>
                  <a:outerShdw blurRad="38100" dist="38100" dir="2700000" algn="tl">
                    <a:srgbClr val="000000"/>
                  </a:outerShdw>
                </a:effectLst>
                <a:latin typeface="Arial" panose="020B0604020202020204" pitchFamily="34" charset="0"/>
              </a:endParaRPr>
            </a:p>
          </p:txBody>
        </p:sp>
        <p:sp>
          <p:nvSpPr>
            <p:cNvPr id="9" name="Rectangle 11"/>
            <p:cNvSpPr>
              <a:spLocks noChangeArrowheads="1"/>
            </p:cNvSpPr>
            <p:nvPr/>
          </p:nvSpPr>
          <p:spPr bwMode="auto">
            <a:xfrm>
              <a:off x="2766" y="1340"/>
              <a:ext cx="115" cy="1492"/>
            </a:xfrm>
            <a:prstGeom prst="rect">
              <a:avLst/>
            </a:prstGeom>
            <a:solidFill>
              <a:schemeClr val="bg1">
                <a:lumMod val="95000"/>
              </a:schemeClr>
            </a:solidFill>
            <a:ln w="9525">
              <a:noFill/>
              <a:miter lim="800000"/>
            </a:ln>
            <a:effectLst/>
          </p:spPr>
          <p:txBody>
            <a:bodyPr/>
            <a:lstStyle/>
            <a:p>
              <a:pPr>
                <a:spcBef>
                  <a:spcPct val="25000"/>
                </a:spcBef>
                <a:spcAft>
                  <a:spcPct val="25000"/>
                </a:spcAft>
              </a:pPr>
              <a:endParaRPr lang="en-US" sz="1800">
                <a:solidFill>
                  <a:schemeClr val="bg1"/>
                </a:solidFill>
                <a:effectLst>
                  <a:outerShdw blurRad="38100" dist="38100" dir="2700000" algn="tl">
                    <a:srgbClr val="000000"/>
                  </a:outerShdw>
                </a:effectLst>
                <a:latin typeface="Arial" panose="020B0604020202020204" pitchFamily="34" charset="0"/>
              </a:endParaRPr>
            </a:p>
          </p:txBody>
        </p:sp>
        <p:sp>
          <p:nvSpPr>
            <p:cNvPr id="10" name="Rectangle 12"/>
            <p:cNvSpPr>
              <a:spLocks noChangeArrowheads="1"/>
            </p:cNvSpPr>
            <p:nvPr/>
          </p:nvSpPr>
          <p:spPr bwMode="auto">
            <a:xfrm>
              <a:off x="384" y="1340"/>
              <a:ext cx="2382" cy="1492"/>
            </a:xfrm>
            <a:prstGeom prst="rect">
              <a:avLst/>
            </a:prstGeom>
            <a:solidFill>
              <a:schemeClr val="tx2">
                <a:lumMod val="75000"/>
              </a:schemeClr>
            </a:solidFill>
            <a:ln w="9525">
              <a:noFill/>
              <a:miter lim="800000"/>
            </a:ln>
            <a:effectLst/>
          </p:spPr>
          <p:txBody>
            <a:bodyPr/>
            <a:lstStyle/>
            <a:p>
              <a:pPr>
                <a:spcBef>
                  <a:spcPct val="25000"/>
                </a:spcBef>
                <a:spcAft>
                  <a:spcPct val="25000"/>
                </a:spcAft>
              </a:pPr>
              <a:r>
                <a:rPr lang="en-US" sz="1800" b="1" dirty="0">
                  <a:solidFill>
                    <a:schemeClr val="bg1"/>
                  </a:solidFill>
                  <a:effectLst>
                    <a:outerShdw blurRad="38100" dist="38100" dir="2700000" algn="tl">
                      <a:srgbClr val="000000"/>
                    </a:outerShdw>
                  </a:effectLst>
                  <a:latin typeface="Arial" panose="020B0604020202020204" pitchFamily="34" charset="0"/>
                </a:rPr>
                <a:t>Expansionary monetary policy</a:t>
              </a:r>
              <a:br>
                <a:rPr lang="en-US" sz="1800" b="1" dirty="0">
                  <a:solidFill>
                    <a:schemeClr val="bg1"/>
                  </a:solidFill>
                  <a:effectLst>
                    <a:outerShdw blurRad="38100" dist="38100" dir="2700000" algn="tl">
                      <a:srgbClr val="000000"/>
                    </a:outerShdw>
                  </a:effectLst>
                  <a:latin typeface="Arial" panose="020B0604020202020204" pitchFamily="34" charset="0"/>
                </a:rPr>
              </a:br>
              <a:r>
                <a:rPr lang="en-US" sz="1800" i="1" dirty="0">
                  <a:solidFill>
                    <a:schemeClr val="bg1"/>
                  </a:solidFill>
                  <a:effectLst>
                    <a:outerShdw blurRad="38100" dist="38100" dir="2700000" algn="tl">
                      <a:srgbClr val="000000"/>
                    </a:outerShdw>
                  </a:effectLst>
                  <a:latin typeface="Arial" panose="020B0604020202020204" pitchFamily="34" charset="0"/>
                </a:rPr>
                <a:t>M</a:t>
              </a:r>
              <a:r>
                <a:rPr lang="en-US" sz="1800" i="1" baseline="30000" dirty="0">
                  <a:solidFill>
                    <a:schemeClr val="bg1"/>
                  </a:solidFill>
                  <a:effectLst>
                    <a:outerShdw blurRad="38100" dist="38100" dir="2700000" algn="tl">
                      <a:srgbClr val="000000"/>
                    </a:outerShdw>
                  </a:effectLst>
                  <a:latin typeface="Arial" panose="020B0604020202020204" pitchFamily="34" charset="0"/>
                </a:rPr>
                <a:t>s</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right</a:t>
              </a:r>
              <a:endParaRPr lang="en-US" sz="1800" dirty="0">
                <a:solidFill>
                  <a:schemeClr val="bg1"/>
                </a:solidFill>
                <a:effectLst>
                  <a:outerShdw blurRad="38100" dist="38100" dir="2700000" algn="tl">
                    <a:srgbClr val="000000"/>
                  </a:outerShdw>
                </a:effectLst>
                <a:latin typeface="Arial" panose="020B0604020202020204" pitchFamily="34" charset="0"/>
              </a:endParaRPr>
            </a:p>
            <a:p>
              <a:pPr>
                <a:spcBef>
                  <a:spcPct val="25000"/>
                </a:spcBef>
                <a:spcAft>
                  <a:spcPct val="25000"/>
                </a:spcAft>
              </a:pPr>
              <a:r>
                <a:rPr lang="en-US" sz="1800" b="1" dirty="0">
                  <a:solidFill>
                    <a:schemeClr val="bg1"/>
                  </a:solidFill>
                  <a:effectLst>
                    <a:outerShdw blurRad="38100" dist="38100" dir="2700000" algn="tl">
                      <a:srgbClr val="000000"/>
                    </a:outerShdw>
                  </a:effectLst>
                  <a:latin typeface="Arial" panose="020B0604020202020204" pitchFamily="34" charset="0"/>
                </a:rPr>
                <a:t>Expansionary fiscal policy</a:t>
              </a:r>
              <a:br>
                <a:rPr lang="en-US" sz="1800" b="1" dirty="0">
                  <a:solidFill>
                    <a:schemeClr val="bg1"/>
                  </a:solidFill>
                  <a:effectLst>
                    <a:outerShdw blurRad="38100" dist="38100" dir="2700000" algn="tl">
                      <a:srgbClr val="000000"/>
                    </a:outerShdw>
                  </a:effectLst>
                  <a:latin typeface="Arial" panose="020B0604020202020204" pitchFamily="34" charset="0"/>
                </a:rPr>
              </a:br>
              <a:r>
                <a:rPr lang="en-US" sz="1800" i="1" dirty="0">
                  <a:solidFill>
                    <a:schemeClr val="bg1"/>
                  </a:solidFill>
                  <a:effectLst>
                    <a:outerShdw blurRad="38100" dist="38100" dir="2700000" algn="tl">
                      <a:srgbClr val="000000"/>
                    </a:outerShdw>
                  </a:effectLst>
                  <a:latin typeface="Arial" panose="020B0604020202020204" pitchFamily="34" charset="0"/>
                </a:rPr>
                <a:t>G</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right</a:t>
              </a:r>
              <a:endParaRPr lang="en-US" sz="1800" dirty="0">
                <a:solidFill>
                  <a:schemeClr val="bg1"/>
                </a:solidFill>
                <a:effectLst>
                  <a:outerShdw blurRad="38100" dist="38100" dir="2700000" algn="tl">
                    <a:srgbClr val="000000"/>
                  </a:outerShdw>
                </a:effectLst>
                <a:latin typeface="Arial" panose="020B0604020202020204" pitchFamily="34" charset="0"/>
              </a:endParaRPr>
            </a:p>
            <a:p>
              <a:pPr>
                <a:spcBef>
                  <a:spcPct val="25000"/>
                </a:spcBef>
                <a:spcAft>
                  <a:spcPct val="25000"/>
                </a:spcAft>
              </a:pPr>
              <a:r>
                <a:rPr lang="en-US" sz="1800" i="1" dirty="0">
                  <a:solidFill>
                    <a:schemeClr val="bg1"/>
                  </a:solidFill>
                  <a:effectLst>
                    <a:outerShdw blurRad="38100" dist="38100" dir="2700000" algn="tl">
                      <a:srgbClr val="000000"/>
                    </a:outerShdw>
                  </a:effectLst>
                  <a:latin typeface="Arial" panose="020B0604020202020204" pitchFamily="34" charset="0"/>
                </a:rPr>
                <a:t>T</a:t>
              </a:r>
              <a:r>
                <a:rPr lang="en-US" sz="1800" dirty="0">
                  <a:solidFill>
                    <a:schemeClr val="bg1"/>
                  </a:solidFill>
                  <a:effectLst>
                    <a:outerShdw blurRad="38100" dist="38100" dir="2700000" algn="tl">
                      <a:srgbClr val="000000"/>
                    </a:outerShdw>
                  </a:effectLst>
                  <a:latin typeface="Arial" panose="020B0604020202020204" pitchFamily="34" charset="0"/>
                </a:rPr>
                <a:t>         </a:t>
              </a:r>
              <a:r>
                <a:rPr lang="en-US" sz="1800" i="1" dirty="0">
                  <a:solidFill>
                    <a:schemeClr val="bg1"/>
                  </a:solidFill>
                  <a:effectLst>
                    <a:outerShdw blurRad="38100" dist="38100" dir="2700000" algn="tl">
                      <a:srgbClr val="000000"/>
                    </a:outerShdw>
                  </a:effectLst>
                  <a:latin typeface="Arial" panose="020B0604020202020204" pitchFamily="34" charset="0"/>
                </a:rPr>
                <a:t>AD</a:t>
              </a:r>
              <a:r>
                <a:rPr lang="en-US" sz="1800" dirty="0">
                  <a:solidFill>
                    <a:schemeClr val="bg1"/>
                  </a:solidFill>
                  <a:effectLst>
                    <a:outerShdw blurRad="38100" dist="38100" dir="2700000" algn="tl">
                      <a:srgbClr val="000000"/>
                    </a:outerShdw>
                  </a:effectLst>
                  <a:latin typeface="Arial" panose="020B0604020202020204" pitchFamily="34" charset="0"/>
                </a:rPr>
                <a:t> curve shifts to the right</a:t>
              </a:r>
              <a:endParaRPr lang="en-US" sz="1800" dirty="0">
                <a:solidFill>
                  <a:schemeClr val="bg1"/>
                </a:solidFill>
                <a:effectLst>
                  <a:outerShdw blurRad="38100" dist="38100" dir="2700000" algn="tl">
                    <a:srgbClr val="000000"/>
                  </a:outerShdw>
                </a:effectLst>
                <a:latin typeface="Arial" panose="020B0604020202020204" pitchFamily="34" charset="0"/>
              </a:endParaRPr>
            </a:p>
          </p:txBody>
        </p:sp>
        <p:sp>
          <p:nvSpPr>
            <p:cNvPr id="14" name="Line 16"/>
            <p:cNvSpPr>
              <a:spLocks noChangeShapeType="1"/>
            </p:cNvSpPr>
            <p:nvPr/>
          </p:nvSpPr>
          <p:spPr bwMode="auto">
            <a:xfrm>
              <a:off x="384" y="2832"/>
              <a:ext cx="5184" cy="0"/>
            </a:xfrm>
            <a:prstGeom prst="line">
              <a:avLst/>
            </a:prstGeom>
            <a:noFill/>
            <a:ln w="28575" cap="sq">
              <a:solidFill>
                <a:schemeClr val="tx1"/>
              </a:solidFill>
              <a:round/>
            </a:ln>
            <a:effectLst/>
          </p:spPr>
          <p:txBody>
            <a:bodyPr/>
            <a:lstStyle/>
            <a:p>
              <a:endParaRPr lang="en-US"/>
            </a:p>
          </p:txBody>
        </p:sp>
        <p:sp>
          <p:nvSpPr>
            <p:cNvPr id="15" name="Line 17"/>
            <p:cNvSpPr>
              <a:spLocks noChangeShapeType="1"/>
            </p:cNvSpPr>
            <p:nvPr/>
          </p:nvSpPr>
          <p:spPr bwMode="auto">
            <a:xfrm>
              <a:off x="384" y="1024"/>
              <a:ext cx="0" cy="1808"/>
            </a:xfrm>
            <a:prstGeom prst="line">
              <a:avLst/>
            </a:prstGeom>
            <a:noFill/>
            <a:ln w="28575" cap="sq">
              <a:noFill/>
              <a:round/>
            </a:ln>
            <a:effectLst/>
          </p:spPr>
          <p:txBody>
            <a:bodyPr/>
            <a:lstStyle/>
            <a:p>
              <a:endParaRPr lang="en-US"/>
            </a:p>
          </p:txBody>
        </p:sp>
        <p:sp>
          <p:nvSpPr>
            <p:cNvPr id="16" name="Line 18"/>
            <p:cNvSpPr>
              <a:spLocks noChangeShapeType="1"/>
            </p:cNvSpPr>
            <p:nvPr/>
          </p:nvSpPr>
          <p:spPr bwMode="auto">
            <a:xfrm>
              <a:off x="5568" y="1024"/>
              <a:ext cx="0" cy="1808"/>
            </a:xfrm>
            <a:prstGeom prst="line">
              <a:avLst/>
            </a:prstGeom>
            <a:noFill/>
            <a:ln w="28575" cap="sq">
              <a:noFill/>
              <a:round/>
            </a:ln>
            <a:effectLst/>
          </p:spPr>
          <p:txBody>
            <a:bodyPr/>
            <a:lstStyle/>
            <a:p>
              <a:endParaRPr lang="en-US"/>
            </a:p>
          </p:txBody>
        </p:sp>
        <p:sp>
          <p:nvSpPr>
            <p:cNvPr id="17" name="Line 19"/>
            <p:cNvSpPr>
              <a:spLocks noChangeShapeType="1"/>
            </p:cNvSpPr>
            <p:nvPr/>
          </p:nvSpPr>
          <p:spPr bwMode="auto">
            <a:xfrm>
              <a:off x="2766" y="1340"/>
              <a:ext cx="0" cy="1492"/>
            </a:xfrm>
            <a:prstGeom prst="line">
              <a:avLst/>
            </a:prstGeom>
            <a:noFill/>
            <a:ln w="12700">
              <a:noFill/>
              <a:round/>
            </a:ln>
            <a:effectLst/>
          </p:spPr>
          <p:txBody>
            <a:bodyPr/>
            <a:lstStyle/>
            <a:p>
              <a:endParaRPr lang="en-US"/>
            </a:p>
          </p:txBody>
        </p:sp>
        <p:sp>
          <p:nvSpPr>
            <p:cNvPr id="18" name="Line 20"/>
            <p:cNvSpPr>
              <a:spLocks noChangeShapeType="1"/>
            </p:cNvSpPr>
            <p:nvPr/>
          </p:nvSpPr>
          <p:spPr bwMode="auto">
            <a:xfrm>
              <a:off x="2881" y="1340"/>
              <a:ext cx="0" cy="1492"/>
            </a:xfrm>
            <a:prstGeom prst="line">
              <a:avLst/>
            </a:prstGeom>
            <a:noFill/>
            <a:ln w="12700">
              <a:noFill/>
              <a:round/>
            </a:ln>
            <a:effectLst/>
          </p:spPr>
          <p:txBody>
            <a:bodyPr/>
            <a:lstStyle/>
            <a:p>
              <a:endParaRPr lang="en-US"/>
            </a:p>
          </p:txBody>
        </p:sp>
        <p:sp>
          <p:nvSpPr>
            <p:cNvPr id="19" name="Line 21"/>
            <p:cNvSpPr>
              <a:spLocks noChangeShapeType="1"/>
            </p:cNvSpPr>
            <p:nvPr/>
          </p:nvSpPr>
          <p:spPr bwMode="auto">
            <a:xfrm>
              <a:off x="2996" y="1340"/>
              <a:ext cx="0" cy="1492"/>
            </a:xfrm>
            <a:prstGeom prst="line">
              <a:avLst/>
            </a:prstGeom>
            <a:noFill/>
            <a:ln w="12700">
              <a:noFill/>
              <a:round/>
            </a:ln>
            <a:effectLst/>
          </p:spPr>
          <p:txBody>
            <a:bodyPr/>
            <a:lstStyle/>
            <a:p>
              <a:endParaRPr lang="en-US"/>
            </a:p>
          </p:txBody>
        </p:sp>
        <p:sp>
          <p:nvSpPr>
            <p:cNvPr id="20" name="Line 22"/>
            <p:cNvSpPr>
              <a:spLocks noChangeShapeType="1"/>
            </p:cNvSpPr>
            <p:nvPr/>
          </p:nvSpPr>
          <p:spPr bwMode="auto">
            <a:xfrm flipV="1">
              <a:off x="672" y="1536"/>
              <a:ext cx="0" cy="144"/>
            </a:xfrm>
            <a:prstGeom prst="line">
              <a:avLst/>
            </a:prstGeom>
            <a:noFill/>
            <a:ln w="9525">
              <a:solidFill>
                <a:schemeClr val="bg1"/>
              </a:solidFill>
              <a:round/>
              <a:tailEnd type="triangle" w="med" len="med"/>
            </a:ln>
            <a:effectLst/>
          </p:spPr>
          <p:txBody>
            <a:bodyPr/>
            <a:lstStyle/>
            <a:p>
              <a:endParaRPr lang="en-US"/>
            </a:p>
          </p:txBody>
        </p:sp>
        <p:sp>
          <p:nvSpPr>
            <p:cNvPr id="21" name="Line 23"/>
            <p:cNvSpPr>
              <a:spLocks noChangeShapeType="1"/>
            </p:cNvSpPr>
            <p:nvPr/>
          </p:nvSpPr>
          <p:spPr bwMode="auto">
            <a:xfrm>
              <a:off x="756" y="1629"/>
              <a:ext cx="144" cy="0"/>
            </a:xfrm>
            <a:prstGeom prst="line">
              <a:avLst/>
            </a:prstGeom>
            <a:noFill/>
            <a:ln w="9525">
              <a:solidFill>
                <a:schemeClr val="bg1"/>
              </a:solidFill>
              <a:round/>
              <a:tailEnd type="triangle" w="med" len="med"/>
            </a:ln>
            <a:effectLst/>
          </p:spPr>
          <p:txBody>
            <a:bodyPr/>
            <a:lstStyle/>
            <a:p>
              <a:endParaRPr lang="en-US"/>
            </a:p>
          </p:txBody>
        </p:sp>
        <p:sp>
          <p:nvSpPr>
            <p:cNvPr id="22" name="Line 24"/>
            <p:cNvSpPr>
              <a:spLocks noChangeShapeType="1"/>
            </p:cNvSpPr>
            <p:nvPr/>
          </p:nvSpPr>
          <p:spPr bwMode="auto">
            <a:xfrm flipV="1">
              <a:off x="610" y="2088"/>
              <a:ext cx="0" cy="144"/>
            </a:xfrm>
            <a:prstGeom prst="line">
              <a:avLst/>
            </a:prstGeom>
            <a:noFill/>
            <a:ln w="9525">
              <a:solidFill>
                <a:schemeClr val="bg1"/>
              </a:solidFill>
              <a:round/>
              <a:tailEnd type="triangle" w="med" len="med"/>
            </a:ln>
            <a:effectLst/>
          </p:spPr>
          <p:txBody>
            <a:bodyPr/>
            <a:lstStyle/>
            <a:p>
              <a:endParaRPr lang="en-US"/>
            </a:p>
          </p:txBody>
        </p:sp>
        <p:sp>
          <p:nvSpPr>
            <p:cNvPr id="23" name="Line 25"/>
            <p:cNvSpPr>
              <a:spLocks noChangeShapeType="1"/>
            </p:cNvSpPr>
            <p:nvPr/>
          </p:nvSpPr>
          <p:spPr bwMode="auto">
            <a:xfrm>
              <a:off x="708" y="2407"/>
              <a:ext cx="144" cy="0"/>
            </a:xfrm>
            <a:prstGeom prst="line">
              <a:avLst/>
            </a:prstGeom>
            <a:noFill/>
            <a:ln w="9525">
              <a:solidFill>
                <a:schemeClr val="bg1"/>
              </a:solidFill>
              <a:round/>
              <a:tailEnd type="triangle" w="med" len="med"/>
            </a:ln>
            <a:effectLst/>
          </p:spPr>
          <p:txBody>
            <a:bodyPr/>
            <a:lstStyle/>
            <a:p>
              <a:endParaRPr lang="en-US"/>
            </a:p>
          </p:txBody>
        </p:sp>
        <p:sp>
          <p:nvSpPr>
            <p:cNvPr id="24" name="Line 26"/>
            <p:cNvSpPr>
              <a:spLocks noChangeShapeType="1"/>
            </p:cNvSpPr>
            <p:nvPr/>
          </p:nvSpPr>
          <p:spPr bwMode="auto">
            <a:xfrm flipV="1">
              <a:off x="3207" y="2387"/>
              <a:ext cx="0" cy="144"/>
            </a:xfrm>
            <a:prstGeom prst="line">
              <a:avLst/>
            </a:prstGeom>
            <a:noFill/>
            <a:ln w="9525">
              <a:solidFill>
                <a:schemeClr val="bg1"/>
              </a:solidFill>
              <a:round/>
              <a:tailEnd type="triangle" w="med" len="med"/>
            </a:ln>
            <a:effectLst/>
          </p:spPr>
          <p:txBody>
            <a:bodyPr/>
            <a:lstStyle/>
            <a:p>
              <a:endParaRPr lang="en-US"/>
            </a:p>
          </p:txBody>
        </p:sp>
        <p:sp>
          <p:nvSpPr>
            <p:cNvPr id="25" name="Line 27"/>
            <p:cNvSpPr>
              <a:spLocks noChangeShapeType="1"/>
            </p:cNvSpPr>
            <p:nvPr/>
          </p:nvSpPr>
          <p:spPr bwMode="auto">
            <a:xfrm>
              <a:off x="3312" y="2173"/>
              <a:ext cx="144" cy="0"/>
            </a:xfrm>
            <a:prstGeom prst="line">
              <a:avLst/>
            </a:prstGeom>
            <a:noFill/>
            <a:ln w="9525">
              <a:solidFill>
                <a:schemeClr val="bg1"/>
              </a:solidFill>
              <a:round/>
              <a:tailEnd type="triangle" w="med" len="med"/>
            </a:ln>
            <a:effectLst/>
          </p:spPr>
          <p:txBody>
            <a:bodyPr/>
            <a:lstStyle/>
            <a:p>
              <a:endParaRPr lang="en-US"/>
            </a:p>
          </p:txBody>
        </p:sp>
        <p:sp>
          <p:nvSpPr>
            <p:cNvPr id="26" name="Line 28"/>
            <p:cNvSpPr>
              <a:spLocks noChangeShapeType="1"/>
            </p:cNvSpPr>
            <p:nvPr/>
          </p:nvSpPr>
          <p:spPr bwMode="auto">
            <a:xfrm>
              <a:off x="3264" y="1571"/>
              <a:ext cx="0" cy="144"/>
            </a:xfrm>
            <a:prstGeom prst="line">
              <a:avLst/>
            </a:prstGeom>
            <a:noFill/>
            <a:ln w="9525">
              <a:solidFill>
                <a:schemeClr val="bg1"/>
              </a:solidFill>
              <a:round/>
              <a:tailEnd type="triangle" w="med" len="med"/>
            </a:ln>
            <a:effectLst/>
          </p:spPr>
          <p:txBody>
            <a:bodyPr/>
            <a:lstStyle/>
            <a:p>
              <a:endParaRPr lang="en-US"/>
            </a:p>
          </p:txBody>
        </p:sp>
        <p:sp>
          <p:nvSpPr>
            <p:cNvPr id="27" name="Line 29"/>
            <p:cNvSpPr>
              <a:spLocks noChangeShapeType="1"/>
            </p:cNvSpPr>
            <p:nvPr/>
          </p:nvSpPr>
          <p:spPr bwMode="auto">
            <a:xfrm>
              <a:off x="3342" y="1662"/>
              <a:ext cx="144" cy="0"/>
            </a:xfrm>
            <a:prstGeom prst="line">
              <a:avLst/>
            </a:prstGeom>
            <a:noFill/>
            <a:ln w="9525">
              <a:solidFill>
                <a:schemeClr val="bg1"/>
              </a:solidFill>
              <a:round/>
              <a:tailEnd type="triangle" w="med" len="med"/>
            </a:ln>
            <a:effectLst/>
          </p:spPr>
          <p:txBody>
            <a:bodyPr/>
            <a:lstStyle/>
            <a:p>
              <a:endParaRPr lang="en-US"/>
            </a:p>
          </p:txBody>
        </p:sp>
        <p:sp>
          <p:nvSpPr>
            <p:cNvPr id="28" name="Line 30"/>
            <p:cNvSpPr>
              <a:spLocks noChangeShapeType="1"/>
            </p:cNvSpPr>
            <p:nvPr/>
          </p:nvSpPr>
          <p:spPr bwMode="auto">
            <a:xfrm>
              <a:off x="596" y="2387"/>
              <a:ext cx="0" cy="144"/>
            </a:xfrm>
            <a:prstGeom prst="line">
              <a:avLst/>
            </a:prstGeom>
            <a:noFill/>
            <a:ln w="9525">
              <a:solidFill>
                <a:schemeClr val="bg1"/>
              </a:solidFill>
              <a:round/>
              <a:tailEnd type="triangle" w="med" len="med"/>
            </a:ln>
            <a:effectLst/>
          </p:spPr>
          <p:txBody>
            <a:bodyPr/>
            <a:lstStyle/>
            <a:p>
              <a:endParaRPr lang="en-US"/>
            </a:p>
          </p:txBody>
        </p:sp>
        <p:sp>
          <p:nvSpPr>
            <p:cNvPr id="29" name="Line 31"/>
            <p:cNvSpPr>
              <a:spLocks noChangeShapeType="1"/>
            </p:cNvSpPr>
            <p:nvPr/>
          </p:nvSpPr>
          <p:spPr bwMode="auto">
            <a:xfrm>
              <a:off x="684" y="2156"/>
              <a:ext cx="144" cy="0"/>
            </a:xfrm>
            <a:prstGeom prst="line">
              <a:avLst/>
            </a:prstGeom>
            <a:noFill/>
            <a:ln w="9525">
              <a:solidFill>
                <a:schemeClr val="bg1"/>
              </a:solidFill>
              <a:round/>
              <a:tailEnd type="triangle" w="med" len="med"/>
            </a:ln>
            <a:effectLst/>
          </p:spPr>
          <p:txBody>
            <a:bodyPr/>
            <a:lstStyle/>
            <a:p>
              <a:endParaRPr lang="en-US"/>
            </a:p>
          </p:txBody>
        </p:sp>
        <p:sp>
          <p:nvSpPr>
            <p:cNvPr id="30" name="Line 32"/>
            <p:cNvSpPr>
              <a:spLocks noChangeShapeType="1"/>
            </p:cNvSpPr>
            <p:nvPr/>
          </p:nvSpPr>
          <p:spPr bwMode="auto">
            <a:xfrm>
              <a:off x="3180" y="2121"/>
              <a:ext cx="34" cy="152"/>
            </a:xfrm>
            <a:prstGeom prst="line">
              <a:avLst/>
            </a:prstGeom>
            <a:noFill/>
            <a:ln w="9525">
              <a:solidFill>
                <a:schemeClr val="bg1"/>
              </a:solidFill>
              <a:round/>
              <a:tailEnd type="triangle" w="med" len="med"/>
            </a:ln>
            <a:effectLst/>
          </p:spPr>
          <p:txBody>
            <a:bodyPr/>
            <a:lstStyle/>
            <a:p>
              <a:endParaRPr lang="en-US"/>
            </a:p>
          </p:txBody>
        </p:sp>
        <p:sp>
          <p:nvSpPr>
            <p:cNvPr id="31" name="Line 33"/>
            <p:cNvSpPr>
              <a:spLocks noChangeShapeType="1"/>
            </p:cNvSpPr>
            <p:nvPr/>
          </p:nvSpPr>
          <p:spPr bwMode="auto">
            <a:xfrm>
              <a:off x="3312" y="2407"/>
              <a:ext cx="144" cy="0"/>
            </a:xfrm>
            <a:prstGeom prst="line">
              <a:avLst/>
            </a:prstGeom>
            <a:noFill/>
            <a:ln w="9525">
              <a:solidFill>
                <a:schemeClr val="bg1"/>
              </a:solidFill>
              <a:round/>
              <a:tailEnd type="triangle" w="med" len="med"/>
            </a:ln>
            <a:effectLst/>
          </p:spPr>
          <p:txBody>
            <a:bodyPr/>
            <a:lstStyle/>
            <a:p>
              <a:endParaRPr lang="en-US"/>
            </a:p>
          </p:txBody>
        </p:sp>
      </p:grpSp>
      <p:grpSp>
        <p:nvGrpSpPr>
          <p:cNvPr id="11" name="Group 10"/>
          <p:cNvGrpSpPr/>
          <p:nvPr/>
        </p:nvGrpSpPr>
        <p:grpSpPr>
          <a:xfrm>
            <a:off x="2521370" y="1990556"/>
            <a:ext cx="497880" cy="175320"/>
            <a:chOff x="2521370" y="1990556"/>
            <a:chExt cx="497880" cy="175320"/>
          </a:xfrm>
        </p:grpSpPr>
        <mc:AlternateContent xmlns:mc="http://schemas.openxmlformats.org/markup-compatibility/2006" xmlns:p14="http://schemas.microsoft.com/office/powerpoint/2010/main">
          <mc:Choice Requires="p14">
            <p:contentPart r:id="rId2" p14:bwMode="auto">
              <p14:nvContentPartPr>
                <p14:cNvPr id="3" name="Ink 2"/>
                <p14:cNvContentPartPr/>
                <p14:nvPr/>
              </p14:nvContentPartPr>
              <p14:xfrm>
                <a:off x="2521370" y="2079116"/>
                <a:ext cx="456120" cy="15120"/>
              </p14:xfrm>
            </p:contentPart>
          </mc:Choice>
          <mc:Fallback xmlns="">
            <p:pic>
              <p:nvPicPr>
                <p:cNvPr id="3" name="Ink 2"/>
              </p:nvPicPr>
              <p:blipFill>
                <a:blip r:embed="rId3"/>
              </p:blipFill>
              <p:spPr>
                <a:xfrm>
                  <a:off x="2521370" y="2079116"/>
                  <a:ext cx="456120" cy="15120"/>
                </a:xfrm>
                <a:prstGeom prst="rect"/>
              </p:spPr>
            </p:pic>
          </mc:Fallback>
        </mc:AlternateContent>
        <mc:AlternateContent xmlns:mc="http://schemas.openxmlformats.org/markup-compatibility/2006" xmlns:p14="http://schemas.microsoft.com/office/powerpoint/2010/main">
          <mc:Choice Requires="p14">
            <p:contentPart r:id="rId4" p14:bwMode="auto">
              <p14:nvContentPartPr>
                <p14:cNvPr id="5" name="Ink 4"/>
                <p14:cNvContentPartPr/>
                <p14:nvPr/>
              </p14:nvContentPartPr>
              <p14:xfrm>
                <a:off x="2905130" y="1990556"/>
                <a:ext cx="114120" cy="175320"/>
              </p14:xfrm>
            </p:contentPart>
          </mc:Choice>
          <mc:Fallback xmlns="">
            <p:pic>
              <p:nvPicPr>
                <p:cNvPr id="5" name="Ink 4"/>
              </p:nvPicPr>
              <p:blipFill>
                <a:blip r:embed="rId5"/>
              </p:blipFill>
              <p:spPr>
                <a:xfrm>
                  <a:off x="2905130" y="1990556"/>
                  <a:ext cx="114120" cy="175320"/>
                </a:xfrm>
                <a:prstGeom prst="rect"/>
              </p:spPr>
            </p:pic>
          </mc:Fallback>
        </mc:AlternateContent>
      </p:grpSp>
      <mc:AlternateContent xmlns:mc="http://schemas.openxmlformats.org/markup-compatibility/2006" xmlns:p14="http://schemas.microsoft.com/office/powerpoint/2010/main">
        <mc:Choice Requires="p14">
          <p:contentPart r:id="rId6" p14:bwMode="auto">
            <p14:nvContentPartPr>
              <p14:cNvPr id="13" name="Ink 12"/>
              <p14:cNvContentPartPr/>
              <p14:nvPr/>
            </p14:nvContentPartPr>
            <p14:xfrm>
              <a:off x="5133890" y="1252916"/>
              <a:ext cx="2799000" cy="2258280"/>
            </p14:xfrm>
          </p:contentPart>
        </mc:Choice>
        <mc:Fallback xmlns="">
          <p:pic>
            <p:nvPicPr>
              <p:cNvPr id="13" name="Ink 12"/>
            </p:nvPicPr>
            <p:blipFill>
              <a:blip r:embed="rId7"/>
            </p:blipFill>
            <p:spPr>
              <a:xfrm>
                <a:off x="5133890" y="1252916"/>
                <a:ext cx="2799000" cy="2258280"/>
              </a:xfrm>
              <a:prstGeom prst="rect"/>
            </p:spPr>
          </p:pic>
        </mc:Fallback>
      </mc:AlternateContent>
      <mc:AlternateContent xmlns:mc="http://schemas.openxmlformats.org/markup-compatibility/2006" xmlns:p14="http://schemas.microsoft.com/office/powerpoint/2010/main">
        <mc:Choice Requires="p14">
          <p:contentPart r:id="rId8" p14:bwMode="auto">
            <p14:nvContentPartPr>
              <p14:cNvPr id="32" name="Ink 31"/>
              <p14:cNvContentPartPr/>
              <p14:nvPr/>
            </p14:nvContentPartPr>
            <p14:xfrm>
              <a:off x="5426930" y="1386116"/>
              <a:ext cx="1956600" cy="1906560"/>
            </p14:xfrm>
          </p:contentPart>
        </mc:Choice>
        <mc:Fallback xmlns="">
          <p:pic>
            <p:nvPicPr>
              <p:cNvPr id="32" name="Ink 31"/>
            </p:nvPicPr>
            <p:blipFill>
              <a:blip r:embed="rId9"/>
            </p:blipFill>
            <p:spPr>
              <a:xfrm>
                <a:off x="5426930" y="1386116"/>
                <a:ext cx="1956600" cy="1906560"/>
              </a:xfrm>
              <a:prstGeom prst="rect"/>
            </p:spPr>
          </p:pic>
        </mc:Fallback>
      </mc:AlternateContent>
      <p:grpSp>
        <p:nvGrpSpPr>
          <p:cNvPr id="40" name="Group 39"/>
          <p:cNvGrpSpPr/>
          <p:nvPr/>
        </p:nvGrpSpPr>
        <p:grpSpPr>
          <a:xfrm>
            <a:off x="7544450" y="2964356"/>
            <a:ext cx="551880" cy="443520"/>
            <a:chOff x="7544450" y="2964356"/>
            <a:chExt cx="551880" cy="443520"/>
          </a:xfrm>
        </p:grpSpPr>
        <mc:AlternateContent xmlns:mc="http://schemas.openxmlformats.org/markup-compatibility/2006" xmlns:p14="http://schemas.microsoft.com/office/powerpoint/2010/main">
          <mc:Choice Requires="p14">
            <p:contentPart r:id="rId10" p14:bwMode="auto">
              <p14:nvContentPartPr>
                <p14:cNvPr id="33" name="Ink 32"/>
                <p14:cNvContentPartPr/>
                <p14:nvPr/>
              </p14:nvContentPartPr>
              <p14:xfrm>
                <a:off x="7544450" y="3096836"/>
                <a:ext cx="109800" cy="214200"/>
              </p14:xfrm>
            </p:contentPart>
          </mc:Choice>
          <mc:Fallback xmlns="">
            <p:pic>
              <p:nvPicPr>
                <p:cNvPr id="33" name="Ink 32"/>
              </p:nvPicPr>
              <p:blipFill>
                <a:blip r:embed="rId11"/>
              </p:blipFill>
              <p:spPr>
                <a:xfrm>
                  <a:off x="7544450" y="3096836"/>
                  <a:ext cx="109800" cy="214200"/>
                </a:xfrm>
                <a:prstGeom prst="rect"/>
              </p:spPr>
            </p:pic>
          </mc:Fallback>
        </mc:AlternateContent>
        <mc:AlternateContent xmlns:mc="http://schemas.openxmlformats.org/markup-compatibility/2006" xmlns:p14="http://schemas.microsoft.com/office/powerpoint/2010/main">
          <mc:Choice Requires="p14">
            <p:contentPart r:id="rId12" p14:bwMode="auto">
              <p14:nvContentPartPr>
                <p14:cNvPr id="34" name="Ink 33"/>
                <p14:cNvContentPartPr/>
                <p14:nvPr/>
              </p14:nvContentPartPr>
              <p14:xfrm>
                <a:off x="7654250" y="3008276"/>
                <a:ext cx="95040" cy="322560"/>
              </p14:xfrm>
            </p:contentPart>
          </mc:Choice>
          <mc:Fallback xmlns="">
            <p:pic>
              <p:nvPicPr>
                <p:cNvPr id="34" name="Ink 33"/>
              </p:nvPicPr>
              <p:blipFill>
                <a:blip r:embed="rId13"/>
              </p:blipFill>
              <p:spPr>
                <a:xfrm>
                  <a:off x="7654250" y="3008276"/>
                  <a:ext cx="95040" cy="322560"/>
                </a:xfrm>
                <a:prstGeom prst="rect"/>
              </p:spPr>
            </p:pic>
          </mc:Fallback>
        </mc:AlternateContent>
        <mc:AlternateContent xmlns:mc="http://schemas.openxmlformats.org/markup-compatibility/2006" xmlns:p14="http://schemas.microsoft.com/office/powerpoint/2010/main">
          <mc:Choice Requires="p14">
            <p:contentPart r:id="rId14" p14:bwMode="auto">
              <p14:nvContentPartPr>
                <p14:cNvPr id="35" name="Ink 34"/>
                <p14:cNvContentPartPr/>
                <p14:nvPr/>
              </p14:nvContentPartPr>
              <p14:xfrm>
                <a:off x="7609610" y="3208796"/>
                <a:ext cx="110160" cy="6120"/>
              </p14:xfrm>
            </p:contentPart>
          </mc:Choice>
          <mc:Fallback xmlns="">
            <p:pic>
              <p:nvPicPr>
                <p:cNvPr id="35" name="Ink 34"/>
              </p:nvPicPr>
              <p:blipFill>
                <a:blip r:embed="rId15"/>
              </p:blipFill>
              <p:spPr>
                <a:xfrm>
                  <a:off x="7609610" y="3208796"/>
                  <a:ext cx="110160" cy="6120"/>
                </a:xfrm>
                <a:prstGeom prst="rect"/>
              </p:spPr>
            </p:pic>
          </mc:Fallback>
        </mc:AlternateContent>
        <mc:AlternateContent xmlns:mc="http://schemas.openxmlformats.org/markup-compatibility/2006" xmlns:p14="http://schemas.microsoft.com/office/powerpoint/2010/main">
          <mc:Choice Requires="p14">
            <p:contentPart r:id="rId16" p14:bwMode="auto">
              <p14:nvContentPartPr>
                <p14:cNvPr id="36" name="Ink 35"/>
                <p14:cNvContentPartPr/>
                <p14:nvPr/>
              </p14:nvContentPartPr>
              <p14:xfrm>
                <a:off x="7771970" y="3052196"/>
                <a:ext cx="32040" cy="276120"/>
              </p14:xfrm>
            </p:contentPart>
          </mc:Choice>
          <mc:Fallback xmlns="">
            <p:pic>
              <p:nvPicPr>
                <p:cNvPr id="36" name="Ink 35"/>
              </p:nvPicPr>
              <p:blipFill>
                <a:blip r:embed="rId17"/>
              </p:blipFill>
              <p:spPr>
                <a:xfrm>
                  <a:off x="7771970" y="3052196"/>
                  <a:ext cx="32040" cy="276120"/>
                </a:xfrm>
                <a:prstGeom prst="rect"/>
              </p:spPr>
            </p:pic>
          </mc:Fallback>
        </mc:AlternateContent>
        <mc:AlternateContent xmlns:mc="http://schemas.openxmlformats.org/markup-compatibility/2006" xmlns:p14="http://schemas.microsoft.com/office/powerpoint/2010/main">
          <mc:Choice Requires="p14">
            <p:contentPart r:id="rId18" p14:bwMode="auto">
              <p14:nvContentPartPr>
                <p14:cNvPr id="38" name="Ink 37"/>
                <p14:cNvContentPartPr/>
                <p14:nvPr/>
              </p14:nvContentPartPr>
              <p14:xfrm>
                <a:off x="7786370" y="2964356"/>
                <a:ext cx="136080" cy="375480"/>
              </p14:xfrm>
            </p:contentPart>
          </mc:Choice>
          <mc:Fallback xmlns="">
            <p:pic>
              <p:nvPicPr>
                <p:cNvPr id="38" name="Ink 37"/>
              </p:nvPicPr>
              <p:blipFill>
                <a:blip r:embed="rId19"/>
              </p:blipFill>
              <p:spPr>
                <a:xfrm>
                  <a:off x="7786370" y="2964356"/>
                  <a:ext cx="136080" cy="375480"/>
                </a:xfrm>
                <a:prstGeom prst="rect"/>
              </p:spPr>
            </p:pic>
          </mc:Fallback>
        </mc:AlternateContent>
        <mc:AlternateContent xmlns:mc="http://schemas.openxmlformats.org/markup-compatibility/2006" xmlns:p14="http://schemas.microsoft.com/office/powerpoint/2010/main">
          <mc:Choice Requires="p14">
            <p:contentPart r:id="rId20" p14:bwMode="auto">
              <p14:nvContentPartPr>
                <p14:cNvPr id="39" name="Ink 38"/>
                <p14:cNvContentPartPr/>
                <p14:nvPr/>
              </p14:nvContentPartPr>
              <p14:xfrm>
                <a:off x="7922810" y="3187556"/>
                <a:ext cx="173520" cy="220320"/>
              </p14:xfrm>
            </p:contentPart>
          </mc:Choice>
          <mc:Fallback xmlns="">
            <p:pic>
              <p:nvPicPr>
                <p:cNvPr id="39" name="Ink 38"/>
              </p:nvPicPr>
              <p:blipFill>
                <a:blip r:embed="rId21"/>
              </p:blipFill>
              <p:spPr>
                <a:xfrm>
                  <a:off x="7922810" y="3187556"/>
                  <a:ext cx="173520" cy="220320"/>
                </a:xfrm>
                <a:prstGeom prst="rect"/>
              </p:spPr>
            </p:pic>
          </mc:Fallback>
        </mc:AlternateContent>
      </p:grpSp>
      <p:grpSp>
        <p:nvGrpSpPr>
          <p:cNvPr id="54" name="Group 53"/>
          <p:cNvGrpSpPr/>
          <p:nvPr/>
        </p:nvGrpSpPr>
        <p:grpSpPr>
          <a:xfrm>
            <a:off x="3597770" y="2638196"/>
            <a:ext cx="1049040" cy="872640"/>
            <a:chOff x="3597770" y="2638196"/>
            <a:chExt cx="1049040" cy="872640"/>
          </a:xfrm>
        </p:grpSpPr>
        <mc:AlternateContent xmlns:mc="http://schemas.openxmlformats.org/markup-compatibility/2006" xmlns:p14="http://schemas.microsoft.com/office/powerpoint/2010/main">
          <mc:Choice Requires="p14">
            <p:contentPart r:id="rId22" p14:bwMode="auto">
              <p14:nvContentPartPr>
                <p14:cNvPr id="52" name="Ink 51"/>
                <p14:cNvContentPartPr/>
                <p14:nvPr/>
              </p14:nvContentPartPr>
              <p14:xfrm>
                <a:off x="3597770" y="3035636"/>
                <a:ext cx="548280" cy="475200"/>
              </p14:xfrm>
            </p:contentPart>
          </mc:Choice>
          <mc:Fallback xmlns="">
            <p:pic>
              <p:nvPicPr>
                <p:cNvPr id="52" name="Ink 51"/>
              </p:nvPicPr>
              <p:blipFill>
                <a:blip r:embed="rId23"/>
              </p:blipFill>
              <p:spPr>
                <a:xfrm>
                  <a:off x="3597770" y="3035636"/>
                  <a:ext cx="548280" cy="475200"/>
                </a:xfrm>
                <a:prstGeom prst="rect"/>
              </p:spPr>
            </p:pic>
          </mc:Fallback>
        </mc:AlternateContent>
        <mc:AlternateContent xmlns:mc="http://schemas.openxmlformats.org/markup-compatibility/2006" xmlns:p14="http://schemas.microsoft.com/office/powerpoint/2010/main">
          <mc:Choice Requires="p14">
            <p:contentPart r:id="rId24" p14:bwMode="auto">
              <p14:nvContentPartPr>
                <p14:cNvPr id="53" name="Ink 52"/>
                <p14:cNvContentPartPr/>
                <p14:nvPr/>
              </p14:nvContentPartPr>
              <p14:xfrm>
                <a:off x="4202570" y="2638196"/>
                <a:ext cx="444240" cy="549000"/>
              </p14:xfrm>
            </p:contentPart>
          </mc:Choice>
          <mc:Fallback xmlns="">
            <p:pic>
              <p:nvPicPr>
                <p:cNvPr id="53" name="Ink 52"/>
              </p:nvPicPr>
              <p:blipFill>
                <a:blip r:embed="rId25"/>
              </p:blipFill>
              <p:spPr>
                <a:xfrm>
                  <a:off x="4202570" y="2638196"/>
                  <a:ext cx="444240" cy="549000"/>
                </a:xfrm>
                <a:prstGeom prst="rect"/>
              </p:spPr>
            </p:pic>
          </mc:Fallback>
        </mc:AlternateContent>
      </p:grpSp>
      <mc:AlternateContent xmlns:mc="http://schemas.openxmlformats.org/markup-compatibility/2006" xmlns:p14="http://schemas.microsoft.com/office/powerpoint/2010/main">
        <mc:Choice Requires="p14">
          <p:contentPart r:id="rId26" p14:bwMode="auto">
            <p14:nvContentPartPr>
              <p14:cNvPr id="56" name="Ink 55"/>
              <p14:cNvContentPartPr/>
              <p14:nvPr/>
            </p14:nvContentPartPr>
            <p14:xfrm>
              <a:off x="560090" y="5604236"/>
              <a:ext cx="341280" cy="74520"/>
            </p14:xfrm>
          </p:contentPart>
        </mc:Choice>
        <mc:Fallback xmlns="">
          <p:pic>
            <p:nvPicPr>
              <p:cNvPr id="56" name="Ink 55"/>
            </p:nvPicPr>
            <p:blipFill>
              <a:blip r:embed="rId27"/>
            </p:blipFill>
            <p:spPr>
              <a:xfrm>
                <a:off x="560090" y="5604236"/>
                <a:ext cx="341280" cy="74520"/>
              </a:xfrm>
              <a:prstGeom prst="rect"/>
            </p:spPr>
          </p:pic>
        </mc:Fallback>
      </mc:AlternateContent>
      <mc:AlternateContent xmlns:mc="http://schemas.openxmlformats.org/markup-compatibility/2006" xmlns:p14="http://schemas.microsoft.com/office/powerpoint/2010/main">
        <mc:Choice Requires="p14">
          <p:contentPart r:id="rId28" p14:bwMode="auto">
            <p14:nvContentPartPr>
              <p14:cNvPr id="57" name="Ink 56"/>
              <p14:cNvContentPartPr/>
              <p14:nvPr/>
            </p14:nvContentPartPr>
            <p14:xfrm>
              <a:off x="604370" y="6002036"/>
              <a:ext cx="320040" cy="150120"/>
            </p14:xfrm>
          </p:contentPart>
        </mc:Choice>
        <mc:Fallback xmlns="">
          <p:pic>
            <p:nvPicPr>
              <p:cNvPr id="57" name="Ink 56"/>
            </p:nvPicPr>
            <p:blipFill>
              <a:blip r:embed="rId29"/>
            </p:blipFill>
            <p:spPr>
              <a:xfrm>
                <a:off x="604370" y="6002036"/>
                <a:ext cx="320040" cy="150120"/>
              </a:xfrm>
              <a:prstGeom prst="rect"/>
            </p:spPr>
          </p:pic>
        </mc:Fallback>
      </mc:AlternateContent>
      <mc:AlternateContent xmlns:mc="http://schemas.openxmlformats.org/markup-compatibility/2006" xmlns:p14="http://schemas.microsoft.com/office/powerpoint/2010/main">
        <mc:Choice Requires="p14">
          <p:contentPart r:id="rId30" p14:bwMode="auto">
            <p14:nvContentPartPr>
              <p14:cNvPr id="58" name="Ink 57"/>
              <p14:cNvContentPartPr/>
              <p14:nvPr/>
            </p14:nvContentPartPr>
            <p14:xfrm>
              <a:off x="2905130" y="1187756"/>
              <a:ext cx="559080" cy="360360"/>
            </p14:xfrm>
          </p:contentPart>
        </mc:Choice>
        <mc:Fallback xmlns="">
          <p:pic>
            <p:nvPicPr>
              <p:cNvPr id="58" name="Ink 57"/>
            </p:nvPicPr>
            <p:blipFill>
              <a:blip r:embed="rId31"/>
            </p:blipFill>
            <p:spPr>
              <a:xfrm>
                <a:off x="2905130" y="1187756"/>
                <a:ext cx="559080" cy="360360"/>
              </a:xfrm>
              <a:prstGeom prst="rect"/>
            </p:spPr>
          </p:pic>
        </mc:Fallback>
      </mc:AlternateContent>
      <mc:AlternateContent xmlns:mc="http://schemas.openxmlformats.org/markup-compatibility/2006" xmlns:p14="http://schemas.microsoft.com/office/powerpoint/2010/main">
        <mc:Choice Requires="p14">
          <p:contentPart r:id="rId32" p14:bwMode="auto">
            <p14:nvContentPartPr>
              <p14:cNvPr id="59" name="Ink 58"/>
              <p14:cNvContentPartPr/>
              <p14:nvPr/>
            </p14:nvContentPartPr>
            <p14:xfrm>
              <a:off x="7137650" y="1459916"/>
              <a:ext cx="216360" cy="339120"/>
            </p14:xfrm>
          </p:contentPart>
        </mc:Choice>
        <mc:Fallback xmlns="">
          <p:pic>
            <p:nvPicPr>
              <p:cNvPr id="59" name="Ink 58"/>
            </p:nvPicPr>
            <p:blipFill>
              <a:blip r:embed="rId33"/>
            </p:blipFill>
            <p:spPr>
              <a:xfrm>
                <a:off x="7137650" y="1459916"/>
                <a:ext cx="216360" cy="339120"/>
              </a:xfrm>
              <a:prstGeom prst="rect"/>
            </p:spPr>
          </p:pic>
        </mc:Fallback>
      </mc:AlternateContent>
      <mc:AlternateContent xmlns:mc="http://schemas.openxmlformats.org/markup-compatibility/2006" xmlns:p14="http://schemas.microsoft.com/office/powerpoint/2010/main">
        <mc:Choice Requires="p14">
          <p:contentPart r:id="rId34" p14:bwMode="auto">
            <p14:nvContentPartPr>
              <p14:cNvPr id="60" name="Ink 59"/>
              <p14:cNvContentPartPr/>
              <p14:nvPr/>
            </p14:nvContentPartPr>
            <p14:xfrm>
              <a:off x="4852010" y="6112556"/>
              <a:ext cx="225360" cy="22680"/>
            </p14:xfrm>
          </p:contentPart>
        </mc:Choice>
        <mc:Fallback xmlns="">
          <p:pic>
            <p:nvPicPr>
              <p:cNvPr id="60" name="Ink 59"/>
            </p:nvPicPr>
            <p:blipFill>
              <a:blip r:embed="rId35"/>
            </p:blipFill>
            <p:spPr>
              <a:xfrm>
                <a:off x="4852010" y="6112556"/>
                <a:ext cx="225360" cy="22680"/>
              </a:xfrm>
              <a:prstGeom prst="rect"/>
            </p:spPr>
          </p:pic>
        </mc:Fallback>
      </mc:AlternateContent>
      <p:grpSp>
        <p:nvGrpSpPr>
          <p:cNvPr id="63" name="Group 62"/>
          <p:cNvGrpSpPr/>
          <p:nvPr/>
        </p:nvGrpSpPr>
        <p:grpSpPr>
          <a:xfrm>
            <a:off x="5336210" y="1828196"/>
            <a:ext cx="1610280" cy="1491480"/>
            <a:chOff x="5336210" y="1828196"/>
            <a:chExt cx="1610280" cy="1491480"/>
          </a:xfrm>
        </p:grpSpPr>
        <mc:AlternateContent xmlns:mc="http://schemas.openxmlformats.org/markup-compatibility/2006" xmlns:p14="http://schemas.microsoft.com/office/powerpoint/2010/main">
          <mc:Choice Requires="p14">
            <p:contentPart r:id="rId36" p14:bwMode="auto">
              <p14:nvContentPartPr>
                <p14:cNvPr id="41" name="Ink 40"/>
                <p14:cNvContentPartPr/>
                <p14:nvPr/>
              </p14:nvContentPartPr>
              <p14:xfrm>
                <a:off x="5336210" y="1828196"/>
                <a:ext cx="1342080" cy="1491480"/>
              </p14:xfrm>
            </p:contentPart>
          </mc:Choice>
          <mc:Fallback xmlns="">
            <p:pic>
              <p:nvPicPr>
                <p:cNvPr id="41" name="Ink 40"/>
              </p:nvPicPr>
              <p:blipFill>
                <a:blip r:embed="rId37"/>
              </p:blipFill>
              <p:spPr>
                <a:xfrm>
                  <a:off x="5336210" y="1828196"/>
                  <a:ext cx="1342080" cy="149148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42" name="Ink 41"/>
                <p14:cNvContentPartPr/>
                <p14:nvPr/>
              </p14:nvContentPartPr>
              <p14:xfrm>
                <a:off x="6413690" y="2639276"/>
                <a:ext cx="267120" cy="191520"/>
              </p14:xfrm>
            </p:contentPart>
          </mc:Choice>
          <mc:Fallback xmlns="">
            <p:pic>
              <p:nvPicPr>
                <p:cNvPr id="42" name="Ink 41"/>
              </p:nvPicPr>
              <p:blipFill>
                <a:blip r:embed="rId39"/>
              </p:blipFill>
              <p:spPr>
                <a:xfrm>
                  <a:off x="6413690" y="2639276"/>
                  <a:ext cx="267120" cy="191520"/>
                </a:xfrm>
                <a:prstGeom prst="rect"/>
              </p:spPr>
            </p:pic>
          </mc:Fallback>
        </mc:AlternateContent>
        <mc:AlternateContent xmlns:mc="http://schemas.openxmlformats.org/markup-compatibility/2006" xmlns:p14="http://schemas.microsoft.com/office/powerpoint/2010/main">
          <mc:Choice Requires="p14">
            <p:contentPart r:id="rId40" p14:bwMode="auto">
              <p14:nvContentPartPr>
                <p14:cNvPr id="43" name="Ink 42"/>
                <p14:cNvContentPartPr/>
                <p14:nvPr/>
              </p14:nvContentPartPr>
              <p14:xfrm>
                <a:off x="6459050" y="2816036"/>
                <a:ext cx="115920" cy="15480"/>
              </p14:xfrm>
            </p:contentPart>
          </mc:Choice>
          <mc:Fallback xmlns="">
            <p:pic>
              <p:nvPicPr>
                <p:cNvPr id="43" name="Ink 42"/>
              </p:nvPicPr>
              <p:blipFill>
                <a:blip r:embed="rId41"/>
              </p:blipFill>
              <p:spPr>
                <a:xfrm>
                  <a:off x="6459050" y="2816036"/>
                  <a:ext cx="115920" cy="15480"/>
                </a:xfrm>
                <a:prstGeom prst="rect"/>
              </p:spPr>
            </p:pic>
          </mc:Fallback>
        </mc:AlternateContent>
        <mc:AlternateContent xmlns:mc="http://schemas.openxmlformats.org/markup-compatibility/2006" xmlns:p14="http://schemas.microsoft.com/office/powerpoint/2010/main">
          <mc:Choice Requires="p14">
            <p:contentPart r:id="rId42" p14:bwMode="auto">
              <p14:nvContentPartPr>
                <p14:cNvPr id="45" name="Ink 44"/>
                <p14:cNvContentPartPr/>
                <p14:nvPr/>
              </p14:nvContentPartPr>
              <p14:xfrm>
                <a:off x="6663170" y="2978756"/>
                <a:ext cx="150120" cy="249480"/>
              </p14:xfrm>
            </p:contentPart>
          </mc:Choice>
          <mc:Fallback xmlns="">
            <p:pic>
              <p:nvPicPr>
                <p:cNvPr id="45" name="Ink 44"/>
              </p:nvPicPr>
              <p:blipFill>
                <a:blip r:embed="rId43"/>
              </p:blipFill>
              <p:spPr>
                <a:xfrm>
                  <a:off x="6663170" y="2978756"/>
                  <a:ext cx="150120" cy="249480"/>
                </a:xfrm>
                <a:prstGeom prst="rect"/>
              </p:spPr>
            </p:pic>
          </mc:Fallback>
        </mc:AlternateContent>
        <mc:AlternateContent xmlns:mc="http://schemas.openxmlformats.org/markup-compatibility/2006" xmlns:p14="http://schemas.microsoft.com/office/powerpoint/2010/main">
          <mc:Choice Requires="p14">
            <p:contentPart r:id="rId44" p14:bwMode="auto">
              <p14:nvContentPartPr>
                <p14:cNvPr id="46" name="Ink 45"/>
                <p14:cNvContentPartPr/>
                <p14:nvPr/>
              </p14:nvContentPartPr>
              <p14:xfrm>
                <a:off x="6812930" y="2993156"/>
                <a:ext cx="360" cy="246600"/>
              </p14:xfrm>
            </p:contentPart>
          </mc:Choice>
          <mc:Fallback xmlns="">
            <p:pic>
              <p:nvPicPr>
                <p:cNvPr id="46" name="Ink 45"/>
              </p:nvPicPr>
              <p:blipFill>
                <a:blip r:embed="rId45"/>
              </p:blipFill>
              <p:spPr>
                <a:xfrm>
                  <a:off x="6812930" y="2993156"/>
                  <a:ext cx="360" cy="24660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47" name="Ink 46"/>
                <p14:cNvContentPartPr/>
                <p14:nvPr/>
              </p14:nvContentPartPr>
              <p14:xfrm>
                <a:off x="6695570" y="3079196"/>
                <a:ext cx="143280" cy="18000"/>
              </p14:xfrm>
            </p:contentPart>
          </mc:Choice>
          <mc:Fallback xmlns="">
            <p:pic>
              <p:nvPicPr>
                <p:cNvPr id="47" name="Ink 46"/>
              </p:nvPicPr>
              <p:blipFill>
                <a:blip r:embed="rId47"/>
              </p:blipFill>
              <p:spPr>
                <a:xfrm>
                  <a:off x="6695570" y="3079196"/>
                  <a:ext cx="143280" cy="1800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48" name="Ink 47"/>
                <p14:cNvContentPartPr/>
                <p14:nvPr/>
              </p14:nvContentPartPr>
              <p14:xfrm>
                <a:off x="6828050" y="2934836"/>
                <a:ext cx="360" cy="235440"/>
              </p14:xfrm>
            </p:contentPart>
          </mc:Choice>
          <mc:Fallback xmlns="">
            <p:pic>
              <p:nvPicPr>
                <p:cNvPr id="48" name="Ink 47"/>
              </p:nvPicPr>
              <p:blipFill>
                <a:blip r:embed="rId49"/>
              </p:blipFill>
              <p:spPr>
                <a:xfrm>
                  <a:off x="6828050" y="2934836"/>
                  <a:ext cx="360" cy="23544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49" name="Ink 48"/>
                <p14:cNvContentPartPr/>
                <p14:nvPr/>
              </p14:nvContentPartPr>
              <p14:xfrm>
                <a:off x="6805370" y="2957156"/>
                <a:ext cx="98640" cy="318240"/>
              </p14:xfrm>
            </p:contentPart>
          </mc:Choice>
          <mc:Fallback xmlns="">
            <p:pic>
              <p:nvPicPr>
                <p:cNvPr id="49" name="Ink 48"/>
              </p:nvPicPr>
              <p:blipFill>
                <a:blip r:embed="rId51"/>
              </p:blipFill>
              <p:spPr>
                <a:xfrm>
                  <a:off x="6805370" y="2957156"/>
                  <a:ext cx="98640" cy="31824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50" name="Ink 49"/>
                <p14:cNvContentPartPr/>
                <p14:nvPr/>
              </p14:nvContentPartPr>
              <p14:xfrm>
                <a:off x="6946130" y="3200156"/>
                <a:ext cx="360" cy="119520"/>
              </p14:xfrm>
            </p:contentPart>
          </mc:Choice>
          <mc:Fallback xmlns="">
            <p:pic>
              <p:nvPicPr>
                <p:cNvPr id="50" name="Ink 49"/>
              </p:nvPicPr>
              <p:blipFill>
                <a:blip r:embed="rId53"/>
              </p:blipFill>
              <p:spPr>
                <a:xfrm>
                  <a:off x="6946130" y="3200156"/>
                  <a:ext cx="360" cy="11952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61" name="Ink 60"/>
                <p14:cNvContentPartPr/>
                <p14:nvPr/>
              </p14:nvContentPartPr>
              <p14:xfrm>
                <a:off x="5883770" y="2182076"/>
                <a:ext cx="310320" cy="230400"/>
              </p14:xfrm>
            </p:contentPart>
          </mc:Choice>
          <mc:Fallback xmlns="">
            <p:pic>
              <p:nvPicPr>
                <p:cNvPr id="61" name="Ink 60"/>
              </p:nvPicPr>
              <p:blipFill>
                <a:blip r:embed="rId55"/>
              </p:blipFill>
              <p:spPr>
                <a:xfrm>
                  <a:off x="5883770" y="2182076"/>
                  <a:ext cx="310320" cy="23040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62" name="Ink 61"/>
                <p14:cNvContentPartPr/>
                <p14:nvPr/>
              </p14:nvContentPartPr>
              <p14:xfrm>
                <a:off x="6001850" y="2402036"/>
                <a:ext cx="293760" cy="16920"/>
              </p14:xfrm>
            </p:contentPart>
          </mc:Choice>
          <mc:Fallback xmlns="">
            <p:pic>
              <p:nvPicPr>
                <p:cNvPr id="62" name="Ink 61"/>
              </p:nvPicPr>
              <p:blipFill>
                <a:blip r:embed="rId57"/>
              </p:blipFill>
              <p:spPr>
                <a:xfrm>
                  <a:off x="6001850" y="2402036"/>
                  <a:ext cx="293760" cy="16920"/>
                </a:xfrm>
                <a:prstGeom prst="rect"/>
              </p:spPr>
            </p:pic>
          </mc:Fallback>
        </mc:AlternateContent>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8230" y="638809"/>
            <a:ext cx="7066280"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Bookman Uralic"/>
                <a:cs typeface="Bookman Uralic"/>
              </a:rPr>
              <a:t>Pergeseran </a:t>
            </a:r>
            <a:r>
              <a:rPr sz="2800" spc="-5" dirty="0">
                <a:latin typeface="Bookman Uralic"/>
                <a:cs typeface="Bookman Uralic"/>
              </a:rPr>
              <a:t>Kurva Permintaan</a:t>
            </a:r>
            <a:r>
              <a:rPr sz="2800" spc="55" dirty="0">
                <a:latin typeface="Bookman Uralic"/>
                <a:cs typeface="Bookman Uralic"/>
              </a:rPr>
              <a:t> </a:t>
            </a:r>
            <a:r>
              <a:rPr sz="2800" spc="-10" dirty="0">
                <a:latin typeface="Bookman Uralic"/>
                <a:cs typeface="Bookman Uralic"/>
              </a:rPr>
              <a:t>Agregat</a:t>
            </a:r>
            <a:endParaRPr sz="2800" dirty="0">
              <a:latin typeface="Bookman Uralic"/>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807719" y="2354579"/>
            <a:ext cx="3050540" cy="2618740"/>
            <a:chOff x="807719" y="2354579"/>
            <a:chExt cx="3050540" cy="2618740"/>
          </a:xfrm>
        </p:grpSpPr>
        <p:sp>
          <p:nvSpPr>
            <p:cNvPr id="7" name="object 7"/>
            <p:cNvSpPr/>
            <p:nvPr/>
          </p:nvSpPr>
          <p:spPr>
            <a:xfrm>
              <a:off x="807719" y="2354579"/>
              <a:ext cx="111760"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863828" y="237655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820419" y="4861559"/>
              <a:ext cx="3037839"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863828" y="4896865"/>
              <a:ext cx="2952750" cy="0"/>
            </a:xfrm>
            <a:custGeom>
              <a:avLst/>
              <a:gdLst/>
              <a:ahLst/>
              <a:cxnLst/>
              <a:rect l="l" t="t" r="r" b="b"/>
              <a:pathLst>
                <a:path w="2952750">
                  <a:moveTo>
                    <a:pt x="0" y="0"/>
                  </a:moveTo>
                  <a:lnTo>
                    <a:pt x="2952267" y="0"/>
                  </a:lnTo>
                </a:path>
              </a:pathLst>
            </a:custGeom>
            <a:ln w="25400">
              <a:solidFill>
                <a:srgbClr val="9BBA58"/>
              </a:solidFill>
            </a:ln>
          </p:spPr>
          <p:txBody>
            <a:bodyPr wrap="square" lIns="0" tIns="0" rIns="0" bIns="0" rtlCol="0"/>
            <a:lstStyle/>
            <a:p/>
          </p:txBody>
        </p:sp>
      </p:grpSp>
      <p:sp>
        <p:nvSpPr>
          <p:cNvPr id="11" name="object 11"/>
          <p:cNvSpPr txBox="1"/>
          <p:nvPr/>
        </p:nvSpPr>
        <p:spPr>
          <a:xfrm>
            <a:off x="3874770" y="4638040"/>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2" name="object 12"/>
          <p:cNvSpPr txBox="1"/>
          <p:nvPr/>
        </p:nvSpPr>
        <p:spPr>
          <a:xfrm>
            <a:off x="3131566" y="4298695"/>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13" name="object 13"/>
          <p:cNvSpPr txBox="1"/>
          <p:nvPr/>
        </p:nvSpPr>
        <p:spPr>
          <a:xfrm>
            <a:off x="708152" y="2074227"/>
            <a:ext cx="206756"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a:latin typeface="Carlito"/>
              <a:cs typeface="Carlito"/>
            </a:endParaRPr>
          </a:p>
        </p:txBody>
      </p:sp>
      <p:grpSp>
        <p:nvGrpSpPr>
          <p:cNvPr id="14" name="object 14"/>
          <p:cNvGrpSpPr/>
          <p:nvPr/>
        </p:nvGrpSpPr>
        <p:grpSpPr>
          <a:xfrm>
            <a:off x="5273040" y="2362200"/>
            <a:ext cx="3050540" cy="2618740"/>
            <a:chOff x="5273040" y="2362200"/>
            <a:chExt cx="3050540" cy="2618740"/>
          </a:xfrm>
        </p:grpSpPr>
        <p:sp>
          <p:nvSpPr>
            <p:cNvPr id="15" name="object 15"/>
            <p:cNvSpPr/>
            <p:nvPr/>
          </p:nvSpPr>
          <p:spPr>
            <a:xfrm>
              <a:off x="5273040" y="2362200"/>
              <a:ext cx="111760" cy="2606040"/>
            </a:xfrm>
            <a:prstGeom prst="rect">
              <a:avLst/>
            </a:prstGeom>
            <a:blipFill>
              <a:blip r:embed="rId3" cstate="print"/>
              <a:stretch>
                <a:fillRect/>
              </a:stretch>
            </a:blipFill>
          </p:spPr>
          <p:txBody>
            <a:bodyPr wrap="square" lIns="0" tIns="0" rIns="0" bIns="0" rtlCol="0"/>
            <a:lstStyle/>
            <a:p/>
          </p:txBody>
        </p:sp>
        <p:sp>
          <p:nvSpPr>
            <p:cNvPr id="16" name="object 16"/>
            <p:cNvSpPr/>
            <p:nvPr/>
          </p:nvSpPr>
          <p:spPr>
            <a:xfrm>
              <a:off x="5328285" y="2385314"/>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17" name="object 17"/>
            <p:cNvSpPr/>
            <p:nvPr/>
          </p:nvSpPr>
          <p:spPr>
            <a:xfrm>
              <a:off x="5285740" y="4869179"/>
              <a:ext cx="3037840" cy="111760"/>
            </a:xfrm>
            <a:prstGeom prst="rect">
              <a:avLst/>
            </a:prstGeom>
            <a:blipFill>
              <a:blip r:embed="rId4" cstate="print"/>
              <a:stretch>
                <a:fillRect/>
              </a:stretch>
            </a:blipFill>
          </p:spPr>
          <p:txBody>
            <a:bodyPr wrap="square" lIns="0" tIns="0" rIns="0" bIns="0" rtlCol="0"/>
            <a:lstStyle/>
            <a:p/>
          </p:txBody>
        </p:sp>
        <p:sp>
          <p:nvSpPr>
            <p:cNvPr id="18" name="object 18"/>
            <p:cNvSpPr/>
            <p:nvPr/>
          </p:nvSpPr>
          <p:spPr>
            <a:xfrm>
              <a:off x="5328285" y="4905629"/>
              <a:ext cx="2952750" cy="0"/>
            </a:xfrm>
            <a:custGeom>
              <a:avLst/>
              <a:gdLst/>
              <a:ahLst/>
              <a:cxnLst/>
              <a:rect l="l" t="t" r="r" b="b"/>
              <a:pathLst>
                <a:path w="2952750">
                  <a:moveTo>
                    <a:pt x="0" y="0"/>
                  </a:moveTo>
                  <a:lnTo>
                    <a:pt x="2952368" y="0"/>
                  </a:lnTo>
                </a:path>
              </a:pathLst>
            </a:custGeom>
            <a:ln w="25400">
              <a:solidFill>
                <a:srgbClr val="9BBA58"/>
              </a:solidFill>
            </a:ln>
          </p:spPr>
          <p:txBody>
            <a:bodyPr wrap="square" lIns="0" tIns="0" rIns="0" bIns="0" rtlCol="0"/>
            <a:lstStyle/>
            <a:p/>
          </p:txBody>
        </p:sp>
      </p:grpSp>
      <p:grpSp>
        <p:nvGrpSpPr>
          <p:cNvPr id="19" name="object 19"/>
          <p:cNvGrpSpPr/>
          <p:nvPr/>
        </p:nvGrpSpPr>
        <p:grpSpPr>
          <a:xfrm>
            <a:off x="1030109" y="2377185"/>
            <a:ext cx="2922905" cy="2311400"/>
            <a:chOff x="1030109" y="2377185"/>
            <a:chExt cx="2922905" cy="2311400"/>
          </a:xfrm>
        </p:grpSpPr>
        <p:sp>
          <p:nvSpPr>
            <p:cNvPr id="20" name="object 20"/>
            <p:cNvSpPr/>
            <p:nvPr/>
          </p:nvSpPr>
          <p:spPr>
            <a:xfrm>
              <a:off x="1058684" y="2837814"/>
              <a:ext cx="2298700" cy="1821814"/>
            </a:xfrm>
            <a:custGeom>
              <a:avLst/>
              <a:gdLst/>
              <a:ahLst/>
              <a:cxnLst/>
              <a:rect l="l" t="t" r="r" b="b"/>
              <a:pathLst>
                <a:path w="2298700" h="1821814">
                  <a:moveTo>
                    <a:pt x="2298306" y="1821688"/>
                  </a:moveTo>
                  <a:lnTo>
                    <a:pt x="2255565" y="1813844"/>
                  </a:lnTo>
                  <a:lnTo>
                    <a:pt x="2212607" y="1805306"/>
                  </a:lnTo>
                  <a:lnTo>
                    <a:pt x="2169451" y="1796075"/>
                  </a:lnTo>
                  <a:lnTo>
                    <a:pt x="2126119" y="1786152"/>
                  </a:lnTo>
                  <a:lnTo>
                    <a:pt x="2082632" y="1775540"/>
                  </a:lnTo>
                  <a:lnTo>
                    <a:pt x="2039011" y="1764241"/>
                  </a:lnTo>
                  <a:lnTo>
                    <a:pt x="1995277" y="1752256"/>
                  </a:lnTo>
                  <a:lnTo>
                    <a:pt x="1951451" y="1739588"/>
                  </a:lnTo>
                  <a:lnTo>
                    <a:pt x="1907555" y="1726239"/>
                  </a:lnTo>
                  <a:lnTo>
                    <a:pt x="1863608" y="1712211"/>
                  </a:lnTo>
                  <a:lnTo>
                    <a:pt x="1819633" y="1697504"/>
                  </a:lnTo>
                  <a:lnTo>
                    <a:pt x="1775650" y="1682123"/>
                  </a:lnTo>
                  <a:lnTo>
                    <a:pt x="1731680" y="1666067"/>
                  </a:lnTo>
                  <a:lnTo>
                    <a:pt x="1687745" y="1649340"/>
                  </a:lnTo>
                  <a:lnTo>
                    <a:pt x="1643865" y="1631944"/>
                  </a:lnTo>
                  <a:lnTo>
                    <a:pt x="1600062" y="1613880"/>
                  </a:lnTo>
                  <a:lnTo>
                    <a:pt x="1556356" y="1595150"/>
                  </a:lnTo>
                  <a:lnTo>
                    <a:pt x="1512769" y="1575756"/>
                  </a:lnTo>
                  <a:lnTo>
                    <a:pt x="1469321" y="1555701"/>
                  </a:lnTo>
                  <a:lnTo>
                    <a:pt x="1426035" y="1534985"/>
                  </a:lnTo>
                  <a:lnTo>
                    <a:pt x="1382929" y="1513612"/>
                  </a:lnTo>
                  <a:lnTo>
                    <a:pt x="1340027" y="1491583"/>
                  </a:lnTo>
                  <a:lnTo>
                    <a:pt x="1297349" y="1468900"/>
                  </a:lnTo>
                  <a:lnTo>
                    <a:pt x="1254915" y="1445565"/>
                  </a:lnTo>
                  <a:lnTo>
                    <a:pt x="1212747" y="1421579"/>
                  </a:lnTo>
                  <a:lnTo>
                    <a:pt x="1170866" y="1396946"/>
                  </a:lnTo>
                  <a:lnTo>
                    <a:pt x="1129294" y="1371667"/>
                  </a:lnTo>
                  <a:lnTo>
                    <a:pt x="1088050" y="1345743"/>
                  </a:lnTo>
                  <a:lnTo>
                    <a:pt x="1047156" y="1319177"/>
                  </a:lnTo>
                  <a:lnTo>
                    <a:pt x="1006634" y="1291971"/>
                  </a:lnTo>
                  <a:lnTo>
                    <a:pt x="966504" y="1264127"/>
                  </a:lnTo>
                  <a:lnTo>
                    <a:pt x="926787" y="1235646"/>
                  </a:lnTo>
                  <a:lnTo>
                    <a:pt x="887504" y="1206531"/>
                  </a:lnTo>
                  <a:lnTo>
                    <a:pt x="848677" y="1176783"/>
                  </a:lnTo>
                  <a:lnTo>
                    <a:pt x="810326" y="1146405"/>
                  </a:lnTo>
                  <a:lnTo>
                    <a:pt x="772473" y="1115399"/>
                  </a:lnTo>
                  <a:lnTo>
                    <a:pt x="735138" y="1083766"/>
                  </a:lnTo>
                  <a:lnTo>
                    <a:pt x="698342" y="1051508"/>
                  </a:lnTo>
                  <a:lnTo>
                    <a:pt x="662107" y="1018628"/>
                  </a:lnTo>
                  <a:lnTo>
                    <a:pt x="626454" y="985127"/>
                  </a:lnTo>
                  <a:lnTo>
                    <a:pt x="591404" y="951007"/>
                  </a:lnTo>
                  <a:lnTo>
                    <a:pt x="556977" y="916271"/>
                  </a:lnTo>
                  <a:lnTo>
                    <a:pt x="523195" y="880920"/>
                  </a:lnTo>
                  <a:lnTo>
                    <a:pt x="490079" y="844956"/>
                  </a:lnTo>
                  <a:lnTo>
                    <a:pt x="457650" y="808381"/>
                  </a:lnTo>
                  <a:lnTo>
                    <a:pt x="425929" y="771197"/>
                  </a:lnTo>
                  <a:lnTo>
                    <a:pt x="394937" y="733407"/>
                  </a:lnTo>
                  <a:lnTo>
                    <a:pt x="364694" y="695011"/>
                  </a:lnTo>
                  <a:lnTo>
                    <a:pt x="335223" y="656012"/>
                  </a:lnTo>
                  <a:lnTo>
                    <a:pt x="306544" y="616412"/>
                  </a:lnTo>
                  <a:lnTo>
                    <a:pt x="278679" y="576214"/>
                  </a:lnTo>
                  <a:lnTo>
                    <a:pt x="251647" y="535417"/>
                  </a:lnTo>
                  <a:lnTo>
                    <a:pt x="225471" y="494026"/>
                  </a:lnTo>
                  <a:lnTo>
                    <a:pt x="200171" y="452042"/>
                  </a:lnTo>
                  <a:lnTo>
                    <a:pt x="175768" y="409466"/>
                  </a:lnTo>
                  <a:lnTo>
                    <a:pt x="152284" y="366301"/>
                  </a:lnTo>
                  <a:lnTo>
                    <a:pt x="129739" y="322548"/>
                  </a:lnTo>
                  <a:lnTo>
                    <a:pt x="108155" y="278210"/>
                  </a:lnTo>
                  <a:lnTo>
                    <a:pt x="87552" y="233289"/>
                  </a:lnTo>
                  <a:lnTo>
                    <a:pt x="67952" y="187786"/>
                  </a:lnTo>
                  <a:lnTo>
                    <a:pt x="49376" y="141704"/>
                  </a:lnTo>
                  <a:lnTo>
                    <a:pt x="31844" y="95044"/>
                  </a:lnTo>
                  <a:lnTo>
                    <a:pt x="15379" y="47809"/>
                  </a:lnTo>
                  <a:lnTo>
                    <a:pt x="0" y="0"/>
                  </a:lnTo>
                </a:path>
              </a:pathLst>
            </a:custGeom>
            <a:ln w="57149">
              <a:solidFill>
                <a:srgbClr val="FF0000"/>
              </a:solidFill>
            </a:ln>
          </p:spPr>
          <p:txBody>
            <a:bodyPr wrap="square" lIns="0" tIns="0" rIns="0" bIns="0" rtlCol="0"/>
            <a:lstStyle/>
            <a:p/>
          </p:txBody>
        </p:sp>
        <p:sp>
          <p:nvSpPr>
            <p:cNvPr id="21" name="object 21"/>
            <p:cNvSpPr/>
            <p:nvPr/>
          </p:nvSpPr>
          <p:spPr>
            <a:xfrm>
              <a:off x="1625600" y="2405760"/>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3"/>
                  </a:lnTo>
                  <a:lnTo>
                    <a:pt x="2082645" y="1775542"/>
                  </a:lnTo>
                  <a:lnTo>
                    <a:pt x="2039024" y="1764244"/>
                  </a:lnTo>
                  <a:lnTo>
                    <a:pt x="1995290" y="1752260"/>
                  </a:lnTo>
                  <a:lnTo>
                    <a:pt x="1951464" y="1739594"/>
                  </a:lnTo>
                  <a:lnTo>
                    <a:pt x="1907567" y="1726246"/>
                  </a:lnTo>
                  <a:lnTo>
                    <a:pt x="1863621" y="1712218"/>
                  </a:lnTo>
                  <a:lnTo>
                    <a:pt x="1819645" y="1697514"/>
                  </a:lnTo>
                  <a:lnTo>
                    <a:pt x="1775662" y="1682134"/>
                  </a:lnTo>
                  <a:lnTo>
                    <a:pt x="1731693" y="1666080"/>
                  </a:lnTo>
                  <a:lnTo>
                    <a:pt x="1687758" y="1649355"/>
                  </a:lnTo>
                  <a:lnTo>
                    <a:pt x="1643878" y="1631960"/>
                  </a:lnTo>
                  <a:lnTo>
                    <a:pt x="1600074" y="1613898"/>
                  </a:lnTo>
                  <a:lnTo>
                    <a:pt x="1556369" y="1595170"/>
                  </a:lnTo>
                  <a:lnTo>
                    <a:pt x="1512781" y="1575778"/>
                  </a:lnTo>
                  <a:lnTo>
                    <a:pt x="1469334" y="1555724"/>
                  </a:lnTo>
                  <a:lnTo>
                    <a:pt x="1426047" y="1535011"/>
                  </a:lnTo>
                  <a:lnTo>
                    <a:pt x="1382942" y="1513640"/>
                  </a:lnTo>
                  <a:lnTo>
                    <a:pt x="1340039" y="1491612"/>
                  </a:lnTo>
                  <a:lnTo>
                    <a:pt x="1297361" y="1468931"/>
                  </a:lnTo>
                  <a:lnTo>
                    <a:pt x="1254927" y="1445598"/>
                  </a:lnTo>
                  <a:lnTo>
                    <a:pt x="1212759" y="1421615"/>
                  </a:lnTo>
                  <a:lnTo>
                    <a:pt x="1170878" y="1396983"/>
                  </a:lnTo>
                  <a:lnTo>
                    <a:pt x="1129305" y="1371706"/>
                  </a:lnTo>
                  <a:lnTo>
                    <a:pt x="1088062" y="1345784"/>
                  </a:lnTo>
                  <a:lnTo>
                    <a:pt x="1047168" y="1319220"/>
                  </a:lnTo>
                  <a:lnTo>
                    <a:pt x="1006645" y="1292016"/>
                  </a:lnTo>
                  <a:lnTo>
                    <a:pt x="966515" y="1264173"/>
                  </a:lnTo>
                  <a:lnTo>
                    <a:pt x="926798" y="1235694"/>
                  </a:lnTo>
                  <a:lnTo>
                    <a:pt x="887515" y="1206580"/>
                  </a:lnTo>
                  <a:lnTo>
                    <a:pt x="848688" y="1176834"/>
                  </a:lnTo>
                  <a:lnTo>
                    <a:pt x="810337" y="1146457"/>
                  </a:lnTo>
                  <a:lnTo>
                    <a:pt x="772483" y="1115452"/>
                  </a:lnTo>
                  <a:lnTo>
                    <a:pt x="735148" y="1083820"/>
                  </a:lnTo>
                  <a:lnTo>
                    <a:pt x="698352" y="1051563"/>
                  </a:lnTo>
                  <a:lnTo>
                    <a:pt x="662117" y="1018683"/>
                  </a:lnTo>
                  <a:lnTo>
                    <a:pt x="626464" y="985183"/>
                  </a:lnTo>
                  <a:lnTo>
                    <a:pt x="591413" y="951064"/>
                  </a:lnTo>
                  <a:lnTo>
                    <a:pt x="556986" y="916328"/>
                  </a:lnTo>
                  <a:lnTo>
                    <a:pt x="523204" y="880976"/>
                  </a:lnTo>
                  <a:lnTo>
                    <a:pt x="490088" y="845012"/>
                  </a:lnTo>
                  <a:lnTo>
                    <a:pt x="457658" y="808437"/>
                  </a:lnTo>
                  <a:lnTo>
                    <a:pt x="425937" y="771253"/>
                  </a:lnTo>
                  <a:lnTo>
                    <a:pt x="394944" y="733461"/>
                  </a:lnTo>
                  <a:lnTo>
                    <a:pt x="364702" y="695065"/>
                  </a:lnTo>
                  <a:lnTo>
                    <a:pt x="335230" y="656065"/>
                  </a:lnTo>
                  <a:lnTo>
                    <a:pt x="306551" y="616463"/>
                  </a:lnTo>
                  <a:lnTo>
                    <a:pt x="278685" y="576263"/>
                  </a:lnTo>
                  <a:lnTo>
                    <a:pt x="251653" y="535465"/>
                  </a:lnTo>
                  <a:lnTo>
                    <a:pt x="225476" y="494071"/>
                  </a:lnTo>
                  <a:lnTo>
                    <a:pt x="200176" y="452084"/>
                  </a:lnTo>
                  <a:lnTo>
                    <a:pt x="175773" y="409505"/>
                  </a:lnTo>
                  <a:lnTo>
                    <a:pt x="152288" y="366337"/>
                  </a:lnTo>
                  <a:lnTo>
                    <a:pt x="129743" y="322581"/>
                  </a:lnTo>
                  <a:lnTo>
                    <a:pt x="108158" y="278240"/>
                  </a:lnTo>
                  <a:lnTo>
                    <a:pt x="87555" y="233314"/>
                  </a:lnTo>
                  <a:lnTo>
                    <a:pt x="67955" y="187807"/>
                  </a:lnTo>
                  <a:lnTo>
                    <a:pt x="49378" y="141720"/>
                  </a:lnTo>
                  <a:lnTo>
                    <a:pt x="31846" y="95055"/>
                  </a:lnTo>
                  <a:lnTo>
                    <a:pt x="15379" y="47814"/>
                  </a:lnTo>
                  <a:lnTo>
                    <a:pt x="0" y="0"/>
                  </a:lnTo>
                </a:path>
              </a:pathLst>
            </a:custGeom>
            <a:ln w="57150">
              <a:solidFill>
                <a:srgbClr val="94B3D6"/>
              </a:solidFill>
            </a:ln>
          </p:spPr>
          <p:txBody>
            <a:bodyPr wrap="square" lIns="0" tIns="0" rIns="0" bIns="0" rtlCol="0"/>
            <a:lstStyle/>
            <a:p/>
          </p:txBody>
        </p:sp>
        <p:sp>
          <p:nvSpPr>
            <p:cNvPr id="22" name="object 22"/>
            <p:cNvSpPr/>
            <p:nvPr/>
          </p:nvSpPr>
          <p:spPr>
            <a:xfrm>
              <a:off x="1191260" y="3126739"/>
              <a:ext cx="759460" cy="426720"/>
            </a:xfrm>
            <a:prstGeom prst="rect">
              <a:avLst/>
            </a:prstGeom>
            <a:blipFill>
              <a:blip r:embed="rId5" cstate="print"/>
              <a:stretch>
                <a:fillRect/>
              </a:stretch>
            </a:blipFill>
          </p:spPr>
          <p:txBody>
            <a:bodyPr wrap="square" lIns="0" tIns="0" rIns="0" bIns="0" rtlCol="0"/>
            <a:lstStyle/>
            <a:p/>
          </p:txBody>
        </p:sp>
        <p:sp>
          <p:nvSpPr>
            <p:cNvPr id="23" name="object 23"/>
            <p:cNvSpPr/>
            <p:nvPr/>
          </p:nvSpPr>
          <p:spPr>
            <a:xfrm>
              <a:off x="1403604" y="3231082"/>
              <a:ext cx="504190" cy="171450"/>
            </a:xfrm>
            <a:custGeom>
              <a:avLst/>
              <a:gdLst/>
              <a:ahLst/>
              <a:cxnLst/>
              <a:rect l="l" t="t" r="r" b="b"/>
              <a:pathLst>
                <a:path w="504189" h="171450">
                  <a:moveTo>
                    <a:pt x="149615" y="0"/>
                  </a:moveTo>
                  <a:lnTo>
                    <a:pt x="142494" y="2464"/>
                  </a:lnTo>
                  <a:lnTo>
                    <a:pt x="0" y="85522"/>
                  </a:lnTo>
                  <a:lnTo>
                    <a:pt x="142494" y="168707"/>
                  </a:lnTo>
                  <a:lnTo>
                    <a:pt x="149615" y="171100"/>
                  </a:lnTo>
                  <a:lnTo>
                    <a:pt x="156892" y="170612"/>
                  </a:lnTo>
                  <a:lnTo>
                    <a:pt x="163478" y="167457"/>
                  </a:lnTo>
                  <a:lnTo>
                    <a:pt x="168529" y="161849"/>
                  </a:lnTo>
                  <a:lnTo>
                    <a:pt x="170975" y="154656"/>
                  </a:lnTo>
                  <a:lnTo>
                    <a:pt x="170481" y="147355"/>
                  </a:lnTo>
                  <a:lnTo>
                    <a:pt x="167296" y="140793"/>
                  </a:lnTo>
                  <a:lnTo>
                    <a:pt x="161671" y="135814"/>
                  </a:lnTo>
                  <a:lnTo>
                    <a:pt x="108113" y="104572"/>
                  </a:lnTo>
                  <a:lnTo>
                    <a:pt x="37718" y="104572"/>
                  </a:lnTo>
                  <a:lnTo>
                    <a:pt x="37718" y="66472"/>
                  </a:lnTo>
                  <a:lnTo>
                    <a:pt x="108331" y="66472"/>
                  </a:lnTo>
                  <a:lnTo>
                    <a:pt x="161671" y="35357"/>
                  </a:lnTo>
                  <a:lnTo>
                    <a:pt x="167296" y="30307"/>
                  </a:lnTo>
                  <a:lnTo>
                    <a:pt x="170481" y="23721"/>
                  </a:lnTo>
                  <a:lnTo>
                    <a:pt x="170975" y="16444"/>
                  </a:lnTo>
                  <a:lnTo>
                    <a:pt x="168529" y="9322"/>
                  </a:lnTo>
                  <a:lnTo>
                    <a:pt x="163478" y="3643"/>
                  </a:lnTo>
                  <a:lnTo>
                    <a:pt x="156892" y="464"/>
                  </a:lnTo>
                  <a:lnTo>
                    <a:pt x="149615" y="0"/>
                  </a:lnTo>
                  <a:close/>
                </a:path>
                <a:path w="504189" h="171450">
                  <a:moveTo>
                    <a:pt x="108331" y="66472"/>
                  </a:moveTo>
                  <a:lnTo>
                    <a:pt x="37718" y="66472"/>
                  </a:lnTo>
                  <a:lnTo>
                    <a:pt x="37718" y="104572"/>
                  </a:lnTo>
                  <a:lnTo>
                    <a:pt x="108113" y="104572"/>
                  </a:lnTo>
                  <a:lnTo>
                    <a:pt x="103758" y="102032"/>
                  </a:lnTo>
                  <a:lnTo>
                    <a:pt x="47371" y="102032"/>
                  </a:lnTo>
                  <a:lnTo>
                    <a:pt x="47371" y="69139"/>
                  </a:lnTo>
                  <a:lnTo>
                    <a:pt x="103758" y="69139"/>
                  </a:lnTo>
                  <a:lnTo>
                    <a:pt x="108331" y="66472"/>
                  </a:lnTo>
                  <a:close/>
                </a:path>
                <a:path w="504189" h="171450">
                  <a:moveTo>
                    <a:pt x="504063" y="66472"/>
                  </a:moveTo>
                  <a:lnTo>
                    <a:pt x="108331" y="66472"/>
                  </a:lnTo>
                  <a:lnTo>
                    <a:pt x="75564" y="85586"/>
                  </a:lnTo>
                  <a:lnTo>
                    <a:pt x="108113" y="104572"/>
                  </a:lnTo>
                  <a:lnTo>
                    <a:pt x="504063" y="104572"/>
                  </a:lnTo>
                  <a:lnTo>
                    <a:pt x="504063" y="66472"/>
                  </a:lnTo>
                  <a:close/>
                </a:path>
                <a:path w="504189" h="171450">
                  <a:moveTo>
                    <a:pt x="47371" y="69139"/>
                  </a:moveTo>
                  <a:lnTo>
                    <a:pt x="47371" y="102032"/>
                  </a:lnTo>
                  <a:lnTo>
                    <a:pt x="75564" y="85586"/>
                  </a:lnTo>
                  <a:lnTo>
                    <a:pt x="47371" y="69139"/>
                  </a:lnTo>
                  <a:close/>
                </a:path>
                <a:path w="504189" h="171450">
                  <a:moveTo>
                    <a:pt x="75564" y="85586"/>
                  </a:moveTo>
                  <a:lnTo>
                    <a:pt x="47371" y="102032"/>
                  </a:lnTo>
                  <a:lnTo>
                    <a:pt x="103758" y="102032"/>
                  </a:lnTo>
                  <a:lnTo>
                    <a:pt x="75564" y="85586"/>
                  </a:lnTo>
                  <a:close/>
                </a:path>
                <a:path w="504189" h="171450">
                  <a:moveTo>
                    <a:pt x="103758" y="69139"/>
                  </a:moveTo>
                  <a:lnTo>
                    <a:pt x="47371" y="69139"/>
                  </a:lnTo>
                  <a:lnTo>
                    <a:pt x="75564" y="85586"/>
                  </a:lnTo>
                  <a:lnTo>
                    <a:pt x="103758" y="69139"/>
                  </a:lnTo>
                  <a:close/>
                </a:path>
              </a:pathLst>
            </a:custGeom>
            <a:solidFill>
              <a:srgbClr val="F79546"/>
            </a:solidFill>
          </p:spPr>
          <p:txBody>
            <a:bodyPr wrap="square" lIns="0" tIns="0" rIns="0" bIns="0" rtlCol="0"/>
            <a:lstStyle/>
            <a:p/>
          </p:txBody>
        </p:sp>
      </p:grpSp>
      <p:sp>
        <p:nvSpPr>
          <p:cNvPr id="24" name="object 24"/>
          <p:cNvSpPr txBox="1"/>
          <p:nvPr/>
        </p:nvSpPr>
        <p:spPr>
          <a:xfrm>
            <a:off x="8340725" y="4646612"/>
            <a:ext cx="18415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25" name="object 25"/>
          <p:cNvSpPr txBox="1"/>
          <p:nvPr/>
        </p:nvSpPr>
        <p:spPr>
          <a:xfrm>
            <a:off x="5183251" y="2044700"/>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26" name="object 26"/>
          <p:cNvSpPr/>
          <p:nvPr/>
        </p:nvSpPr>
        <p:spPr>
          <a:xfrm>
            <a:off x="5523229" y="2846577"/>
            <a:ext cx="2298700" cy="1821814"/>
          </a:xfrm>
          <a:custGeom>
            <a:avLst/>
            <a:gdLst/>
            <a:ahLst/>
            <a:cxnLst/>
            <a:rect l="l" t="t" r="r" b="b"/>
            <a:pathLst>
              <a:path w="2298700" h="1821814">
                <a:moveTo>
                  <a:pt x="2298319" y="1821688"/>
                </a:moveTo>
                <a:lnTo>
                  <a:pt x="2255572" y="1813844"/>
                </a:lnTo>
                <a:lnTo>
                  <a:pt x="2212608" y="1805306"/>
                </a:lnTo>
                <a:lnTo>
                  <a:pt x="2169446" y="1796075"/>
                </a:lnTo>
                <a:lnTo>
                  <a:pt x="2126109" y="1786152"/>
                </a:lnTo>
                <a:lnTo>
                  <a:pt x="2082617" y="1775540"/>
                </a:lnTo>
                <a:lnTo>
                  <a:pt x="2038991" y="1764241"/>
                </a:lnTo>
                <a:lnTo>
                  <a:pt x="1995253" y="1752256"/>
                </a:lnTo>
                <a:lnTo>
                  <a:pt x="1951422" y="1739588"/>
                </a:lnTo>
                <a:lnTo>
                  <a:pt x="1907521" y="1726239"/>
                </a:lnTo>
                <a:lnTo>
                  <a:pt x="1863570" y="1712211"/>
                </a:lnTo>
                <a:lnTo>
                  <a:pt x="1819591" y="1697504"/>
                </a:lnTo>
                <a:lnTo>
                  <a:pt x="1775604" y="1682123"/>
                </a:lnTo>
                <a:lnTo>
                  <a:pt x="1731631" y="1666067"/>
                </a:lnTo>
                <a:lnTo>
                  <a:pt x="1687693" y="1649340"/>
                </a:lnTo>
                <a:lnTo>
                  <a:pt x="1643809" y="1631944"/>
                </a:lnTo>
                <a:lnTo>
                  <a:pt x="1600003" y="1613880"/>
                </a:lnTo>
                <a:lnTo>
                  <a:pt x="1556294" y="1595150"/>
                </a:lnTo>
                <a:lnTo>
                  <a:pt x="1512704" y="1575756"/>
                </a:lnTo>
                <a:lnTo>
                  <a:pt x="1469254" y="1555701"/>
                </a:lnTo>
                <a:lnTo>
                  <a:pt x="1425965" y="1534985"/>
                </a:lnTo>
                <a:lnTo>
                  <a:pt x="1382858" y="1513612"/>
                </a:lnTo>
                <a:lnTo>
                  <a:pt x="1339953" y="1491583"/>
                </a:lnTo>
                <a:lnTo>
                  <a:pt x="1297273" y="1468900"/>
                </a:lnTo>
                <a:lnTo>
                  <a:pt x="1254838" y="1445565"/>
                </a:lnTo>
                <a:lnTo>
                  <a:pt x="1212668" y="1421579"/>
                </a:lnTo>
                <a:lnTo>
                  <a:pt x="1170786" y="1396946"/>
                </a:lnTo>
                <a:lnTo>
                  <a:pt x="1129212" y="1371667"/>
                </a:lnTo>
                <a:lnTo>
                  <a:pt x="1087968" y="1345743"/>
                </a:lnTo>
                <a:lnTo>
                  <a:pt x="1047073" y="1319177"/>
                </a:lnTo>
                <a:lnTo>
                  <a:pt x="1006550" y="1291971"/>
                </a:lnTo>
                <a:lnTo>
                  <a:pt x="966420" y="1264127"/>
                </a:lnTo>
                <a:lnTo>
                  <a:pt x="926703" y="1235646"/>
                </a:lnTo>
                <a:lnTo>
                  <a:pt x="887420" y="1206531"/>
                </a:lnTo>
                <a:lnTo>
                  <a:pt x="848593" y="1176783"/>
                </a:lnTo>
                <a:lnTo>
                  <a:pt x="810242" y="1146405"/>
                </a:lnTo>
                <a:lnTo>
                  <a:pt x="772389" y="1115399"/>
                </a:lnTo>
                <a:lnTo>
                  <a:pt x="735055" y="1083766"/>
                </a:lnTo>
                <a:lnTo>
                  <a:pt x="698260" y="1051508"/>
                </a:lnTo>
                <a:lnTo>
                  <a:pt x="662027" y="1018628"/>
                </a:lnTo>
                <a:lnTo>
                  <a:pt x="626375" y="985127"/>
                </a:lnTo>
                <a:lnTo>
                  <a:pt x="591326" y="951007"/>
                </a:lnTo>
                <a:lnTo>
                  <a:pt x="556900" y="916271"/>
                </a:lnTo>
                <a:lnTo>
                  <a:pt x="523120" y="880920"/>
                </a:lnTo>
                <a:lnTo>
                  <a:pt x="490006" y="844956"/>
                </a:lnTo>
                <a:lnTo>
                  <a:pt x="457579" y="808381"/>
                </a:lnTo>
                <a:lnTo>
                  <a:pt x="425860" y="771197"/>
                </a:lnTo>
                <a:lnTo>
                  <a:pt x="394870" y="733407"/>
                </a:lnTo>
                <a:lnTo>
                  <a:pt x="364630" y="695011"/>
                </a:lnTo>
                <a:lnTo>
                  <a:pt x="335162" y="656012"/>
                </a:lnTo>
                <a:lnTo>
                  <a:pt x="306486" y="616412"/>
                </a:lnTo>
                <a:lnTo>
                  <a:pt x="278623" y="576214"/>
                </a:lnTo>
                <a:lnTo>
                  <a:pt x="251595" y="535417"/>
                </a:lnTo>
                <a:lnTo>
                  <a:pt x="225422" y="494026"/>
                </a:lnTo>
                <a:lnTo>
                  <a:pt x="200126" y="452042"/>
                </a:lnTo>
                <a:lnTo>
                  <a:pt x="175727" y="409466"/>
                </a:lnTo>
                <a:lnTo>
                  <a:pt x="152246" y="366301"/>
                </a:lnTo>
                <a:lnTo>
                  <a:pt x="129706" y="322548"/>
                </a:lnTo>
                <a:lnTo>
                  <a:pt x="108126" y="278210"/>
                </a:lnTo>
                <a:lnTo>
                  <a:pt x="87528" y="233289"/>
                </a:lnTo>
                <a:lnTo>
                  <a:pt x="67932" y="187786"/>
                </a:lnTo>
                <a:lnTo>
                  <a:pt x="49361" y="141704"/>
                </a:lnTo>
                <a:lnTo>
                  <a:pt x="31834" y="95044"/>
                </a:lnTo>
                <a:lnTo>
                  <a:pt x="15373" y="47809"/>
                </a:lnTo>
                <a:lnTo>
                  <a:pt x="0" y="0"/>
                </a:lnTo>
              </a:path>
            </a:pathLst>
          </a:custGeom>
          <a:ln w="57150">
            <a:solidFill>
              <a:srgbClr val="94B3D6"/>
            </a:solidFill>
          </a:ln>
        </p:spPr>
        <p:txBody>
          <a:bodyPr wrap="square" lIns="0" tIns="0" rIns="0" bIns="0" rtlCol="0"/>
          <a:lstStyle/>
          <a:p/>
        </p:txBody>
      </p:sp>
      <p:sp>
        <p:nvSpPr>
          <p:cNvPr id="27" name="object 27"/>
          <p:cNvSpPr txBox="1"/>
          <p:nvPr/>
        </p:nvSpPr>
        <p:spPr>
          <a:xfrm>
            <a:off x="856614" y="1577721"/>
            <a:ext cx="1774189"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PERGESERAN </a:t>
            </a:r>
            <a:r>
              <a:rPr sz="1600" b="1" dirty="0">
                <a:latin typeface="Carlito"/>
                <a:cs typeface="Carlito"/>
              </a:rPr>
              <a:t>KE</a:t>
            </a:r>
            <a:r>
              <a:rPr sz="1600" b="1" spc="-25" dirty="0">
                <a:latin typeface="Carlito"/>
                <a:cs typeface="Carlito"/>
              </a:rPr>
              <a:t> </a:t>
            </a:r>
            <a:r>
              <a:rPr sz="1600" b="1" spc="-5" dirty="0">
                <a:latin typeface="Carlito"/>
                <a:cs typeface="Carlito"/>
              </a:rPr>
              <a:t>KIRI</a:t>
            </a:r>
            <a:endParaRPr sz="1600" b="1">
              <a:latin typeface="Carlito"/>
              <a:cs typeface="Carlito"/>
            </a:endParaRPr>
          </a:p>
        </p:txBody>
      </p:sp>
      <p:sp>
        <p:nvSpPr>
          <p:cNvPr id="28" name="object 28"/>
          <p:cNvSpPr txBox="1"/>
          <p:nvPr/>
        </p:nvSpPr>
        <p:spPr>
          <a:xfrm>
            <a:off x="5255259" y="1599184"/>
            <a:ext cx="2064385"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PERGESERAN </a:t>
            </a:r>
            <a:r>
              <a:rPr sz="1600" b="1" dirty="0">
                <a:latin typeface="Carlito"/>
                <a:cs typeface="Carlito"/>
              </a:rPr>
              <a:t>KE</a:t>
            </a:r>
            <a:r>
              <a:rPr sz="1600" b="1" spc="-25" dirty="0">
                <a:latin typeface="Carlito"/>
                <a:cs typeface="Carlito"/>
              </a:rPr>
              <a:t> </a:t>
            </a:r>
            <a:r>
              <a:rPr sz="1600" b="1" spc="-5" dirty="0">
                <a:latin typeface="Carlito"/>
                <a:cs typeface="Carlito"/>
              </a:rPr>
              <a:t>KANAN</a:t>
            </a:r>
            <a:endParaRPr sz="1600" dirty="0">
              <a:latin typeface="Carlito"/>
              <a:cs typeface="Carlito"/>
            </a:endParaRPr>
          </a:p>
        </p:txBody>
      </p:sp>
      <p:sp>
        <p:nvSpPr>
          <p:cNvPr id="29" name="object 29"/>
          <p:cNvSpPr txBox="1"/>
          <p:nvPr/>
        </p:nvSpPr>
        <p:spPr>
          <a:xfrm>
            <a:off x="4003675" y="4026916"/>
            <a:ext cx="352425"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94B3D6"/>
                </a:solidFill>
                <a:latin typeface="Carlito"/>
                <a:cs typeface="Carlito"/>
              </a:rPr>
              <a:t>AD</a:t>
            </a:r>
            <a:r>
              <a:rPr sz="1200" b="1" dirty="0">
                <a:solidFill>
                  <a:srgbClr val="94B3D6"/>
                </a:solidFill>
                <a:latin typeface="Carlito"/>
                <a:cs typeface="Carlito"/>
              </a:rPr>
              <a:t>1</a:t>
            </a:r>
            <a:endParaRPr sz="1200">
              <a:latin typeface="Carlito"/>
              <a:cs typeface="Carlito"/>
            </a:endParaRPr>
          </a:p>
        </p:txBody>
      </p:sp>
      <p:sp>
        <p:nvSpPr>
          <p:cNvPr id="30" name="object 30"/>
          <p:cNvSpPr txBox="1"/>
          <p:nvPr/>
        </p:nvSpPr>
        <p:spPr>
          <a:xfrm>
            <a:off x="8374380" y="3794061"/>
            <a:ext cx="351790" cy="269875"/>
          </a:xfrm>
          <a:prstGeom prst="rect">
            <a:avLst/>
          </a:prstGeom>
        </p:spPr>
        <p:txBody>
          <a:bodyPr vert="horz" wrap="square" lIns="0" tIns="12700" rIns="0" bIns="0" rtlCol="0">
            <a:spAutoFit/>
          </a:bodyPr>
          <a:lstStyle/>
          <a:p>
            <a:pPr marL="12700">
              <a:lnSpc>
                <a:spcPct val="100000"/>
              </a:lnSpc>
              <a:spcBef>
                <a:spcPts val="100"/>
              </a:spcBef>
            </a:pPr>
            <a:r>
              <a:rPr sz="1600" b="1" spc="-15"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grpSp>
        <p:nvGrpSpPr>
          <p:cNvPr id="31" name="object 31"/>
          <p:cNvGrpSpPr/>
          <p:nvPr/>
        </p:nvGrpSpPr>
        <p:grpSpPr>
          <a:xfrm>
            <a:off x="5897879" y="2305176"/>
            <a:ext cx="2729230" cy="1878964"/>
            <a:chOff x="5897879" y="2305176"/>
            <a:chExt cx="2729230" cy="1878964"/>
          </a:xfrm>
        </p:grpSpPr>
        <p:sp>
          <p:nvSpPr>
            <p:cNvPr id="32" name="object 32"/>
            <p:cNvSpPr/>
            <p:nvPr/>
          </p:nvSpPr>
          <p:spPr>
            <a:xfrm>
              <a:off x="6300215" y="2333751"/>
              <a:ext cx="2298700" cy="1821814"/>
            </a:xfrm>
            <a:custGeom>
              <a:avLst/>
              <a:gdLst/>
              <a:ahLst/>
              <a:cxnLst/>
              <a:rect l="l" t="t" r="r" b="b"/>
              <a:pathLst>
                <a:path w="2298700" h="1821814">
                  <a:moveTo>
                    <a:pt x="2298318" y="1821688"/>
                  </a:moveTo>
                  <a:lnTo>
                    <a:pt x="2255572" y="1813844"/>
                  </a:lnTo>
                  <a:lnTo>
                    <a:pt x="2212608" y="1805306"/>
                  </a:lnTo>
                  <a:lnTo>
                    <a:pt x="2169446" y="1796075"/>
                  </a:lnTo>
                  <a:lnTo>
                    <a:pt x="2126109" y="1786153"/>
                  </a:lnTo>
                  <a:lnTo>
                    <a:pt x="2082617" y="1775542"/>
                  </a:lnTo>
                  <a:lnTo>
                    <a:pt x="2038991" y="1764244"/>
                  </a:lnTo>
                  <a:lnTo>
                    <a:pt x="1995253" y="1752260"/>
                  </a:lnTo>
                  <a:lnTo>
                    <a:pt x="1951422" y="1739594"/>
                  </a:lnTo>
                  <a:lnTo>
                    <a:pt x="1907521" y="1726246"/>
                  </a:lnTo>
                  <a:lnTo>
                    <a:pt x="1863570" y="1712218"/>
                  </a:lnTo>
                  <a:lnTo>
                    <a:pt x="1819591" y="1697514"/>
                  </a:lnTo>
                  <a:lnTo>
                    <a:pt x="1775604" y="1682134"/>
                  </a:lnTo>
                  <a:lnTo>
                    <a:pt x="1731631" y="1666080"/>
                  </a:lnTo>
                  <a:lnTo>
                    <a:pt x="1687693" y="1649355"/>
                  </a:lnTo>
                  <a:lnTo>
                    <a:pt x="1643809" y="1631960"/>
                  </a:lnTo>
                  <a:lnTo>
                    <a:pt x="1600003" y="1613898"/>
                  </a:lnTo>
                  <a:lnTo>
                    <a:pt x="1556294" y="1595170"/>
                  </a:lnTo>
                  <a:lnTo>
                    <a:pt x="1512704" y="1575778"/>
                  </a:lnTo>
                  <a:lnTo>
                    <a:pt x="1469254" y="1555724"/>
                  </a:lnTo>
                  <a:lnTo>
                    <a:pt x="1425965" y="1535011"/>
                  </a:lnTo>
                  <a:lnTo>
                    <a:pt x="1382858" y="1513640"/>
                  </a:lnTo>
                  <a:lnTo>
                    <a:pt x="1339953" y="1491612"/>
                  </a:lnTo>
                  <a:lnTo>
                    <a:pt x="1297273" y="1468931"/>
                  </a:lnTo>
                  <a:lnTo>
                    <a:pt x="1254838" y="1445598"/>
                  </a:lnTo>
                  <a:lnTo>
                    <a:pt x="1212668" y="1421615"/>
                  </a:lnTo>
                  <a:lnTo>
                    <a:pt x="1170786" y="1396983"/>
                  </a:lnTo>
                  <a:lnTo>
                    <a:pt x="1129212" y="1371706"/>
                  </a:lnTo>
                  <a:lnTo>
                    <a:pt x="1087968" y="1345784"/>
                  </a:lnTo>
                  <a:lnTo>
                    <a:pt x="1047073" y="1319220"/>
                  </a:lnTo>
                  <a:lnTo>
                    <a:pt x="1006550" y="1292016"/>
                  </a:lnTo>
                  <a:lnTo>
                    <a:pt x="966420" y="1264173"/>
                  </a:lnTo>
                  <a:lnTo>
                    <a:pt x="926703" y="1235694"/>
                  </a:lnTo>
                  <a:lnTo>
                    <a:pt x="887420" y="1206580"/>
                  </a:lnTo>
                  <a:lnTo>
                    <a:pt x="848593" y="1176834"/>
                  </a:lnTo>
                  <a:lnTo>
                    <a:pt x="810242" y="1146457"/>
                  </a:lnTo>
                  <a:lnTo>
                    <a:pt x="772389" y="1115452"/>
                  </a:lnTo>
                  <a:lnTo>
                    <a:pt x="735055" y="1083820"/>
                  </a:lnTo>
                  <a:lnTo>
                    <a:pt x="698260" y="1051563"/>
                  </a:lnTo>
                  <a:lnTo>
                    <a:pt x="662027" y="1018683"/>
                  </a:lnTo>
                  <a:lnTo>
                    <a:pt x="626375" y="985183"/>
                  </a:lnTo>
                  <a:lnTo>
                    <a:pt x="591326" y="951064"/>
                  </a:lnTo>
                  <a:lnTo>
                    <a:pt x="556900" y="916328"/>
                  </a:lnTo>
                  <a:lnTo>
                    <a:pt x="523120" y="880976"/>
                  </a:lnTo>
                  <a:lnTo>
                    <a:pt x="490006" y="845012"/>
                  </a:lnTo>
                  <a:lnTo>
                    <a:pt x="457579" y="808437"/>
                  </a:lnTo>
                  <a:lnTo>
                    <a:pt x="425860" y="771253"/>
                  </a:lnTo>
                  <a:lnTo>
                    <a:pt x="394870" y="733461"/>
                  </a:lnTo>
                  <a:lnTo>
                    <a:pt x="364630" y="695065"/>
                  </a:lnTo>
                  <a:lnTo>
                    <a:pt x="335162" y="656065"/>
                  </a:lnTo>
                  <a:lnTo>
                    <a:pt x="306486" y="616463"/>
                  </a:lnTo>
                  <a:lnTo>
                    <a:pt x="278623" y="576263"/>
                  </a:lnTo>
                  <a:lnTo>
                    <a:pt x="251595" y="535465"/>
                  </a:lnTo>
                  <a:lnTo>
                    <a:pt x="225422" y="494071"/>
                  </a:lnTo>
                  <a:lnTo>
                    <a:pt x="200126" y="452084"/>
                  </a:lnTo>
                  <a:lnTo>
                    <a:pt x="175727" y="409505"/>
                  </a:lnTo>
                  <a:lnTo>
                    <a:pt x="152246" y="366337"/>
                  </a:lnTo>
                  <a:lnTo>
                    <a:pt x="129706" y="322581"/>
                  </a:lnTo>
                  <a:lnTo>
                    <a:pt x="108126" y="278240"/>
                  </a:lnTo>
                  <a:lnTo>
                    <a:pt x="87528" y="233314"/>
                  </a:lnTo>
                  <a:lnTo>
                    <a:pt x="67932" y="187807"/>
                  </a:lnTo>
                  <a:lnTo>
                    <a:pt x="49361" y="141720"/>
                  </a:lnTo>
                  <a:lnTo>
                    <a:pt x="31834" y="95055"/>
                  </a:lnTo>
                  <a:lnTo>
                    <a:pt x="15373" y="47814"/>
                  </a:lnTo>
                  <a:lnTo>
                    <a:pt x="0" y="0"/>
                  </a:lnTo>
                </a:path>
              </a:pathLst>
            </a:custGeom>
            <a:ln w="57150">
              <a:solidFill>
                <a:srgbClr val="FF0000"/>
              </a:solidFill>
            </a:ln>
          </p:spPr>
          <p:txBody>
            <a:bodyPr wrap="square" lIns="0" tIns="0" rIns="0" bIns="0" rtlCol="0"/>
            <a:lstStyle/>
            <a:p/>
          </p:txBody>
        </p:sp>
        <p:sp>
          <p:nvSpPr>
            <p:cNvPr id="33" name="object 33"/>
            <p:cNvSpPr/>
            <p:nvPr/>
          </p:nvSpPr>
          <p:spPr>
            <a:xfrm>
              <a:off x="5897879" y="3055619"/>
              <a:ext cx="960120" cy="424179"/>
            </a:xfrm>
            <a:prstGeom prst="rect">
              <a:avLst/>
            </a:prstGeom>
            <a:blipFill>
              <a:blip r:embed="rId6" cstate="print"/>
              <a:stretch>
                <a:fillRect/>
              </a:stretch>
            </a:blipFill>
          </p:spPr>
          <p:txBody>
            <a:bodyPr wrap="square" lIns="0" tIns="0" rIns="0" bIns="0" rtlCol="0"/>
            <a:lstStyle/>
            <a:p/>
          </p:txBody>
        </p:sp>
        <p:sp>
          <p:nvSpPr>
            <p:cNvPr id="34" name="object 34"/>
            <p:cNvSpPr/>
            <p:nvPr/>
          </p:nvSpPr>
          <p:spPr>
            <a:xfrm>
              <a:off x="5940170" y="3159073"/>
              <a:ext cx="705485" cy="171450"/>
            </a:xfrm>
            <a:custGeom>
              <a:avLst/>
              <a:gdLst/>
              <a:ahLst/>
              <a:cxnLst/>
              <a:rect l="l" t="t" r="r" b="b"/>
              <a:pathLst>
                <a:path w="705484" h="171450">
                  <a:moveTo>
                    <a:pt x="629411" y="85586"/>
                  </a:moveTo>
                  <a:lnTo>
                    <a:pt x="543305" y="135814"/>
                  </a:lnTo>
                  <a:lnTo>
                    <a:pt x="537700" y="140793"/>
                  </a:lnTo>
                  <a:lnTo>
                    <a:pt x="534558" y="147355"/>
                  </a:lnTo>
                  <a:lnTo>
                    <a:pt x="534108" y="154656"/>
                  </a:lnTo>
                  <a:lnTo>
                    <a:pt x="536575" y="161849"/>
                  </a:lnTo>
                  <a:lnTo>
                    <a:pt x="541553" y="167457"/>
                  </a:lnTo>
                  <a:lnTo>
                    <a:pt x="548116" y="170612"/>
                  </a:lnTo>
                  <a:lnTo>
                    <a:pt x="555416" y="171100"/>
                  </a:lnTo>
                  <a:lnTo>
                    <a:pt x="562609" y="168707"/>
                  </a:lnTo>
                  <a:lnTo>
                    <a:pt x="672471" y="104572"/>
                  </a:lnTo>
                  <a:lnTo>
                    <a:pt x="667257" y="104572"/>
                  </a:lnTo>
                  <a:lnTo>
                    <a:pt x="667257" y="102032"/>
                  </a:lnTo>
                  <a:lnTo>
                    <a:pt x="657605" y="102032"/>
                  </a:lnTo>
                  <a:lnTo>
                    <a:pt x="629411" y="85586"/>
                  </a:lnTo>
                  <a:close/>
                </a:path>
                <a:path w="705484" h="171450">
                  <a:moveTo>
                    <a:pt x="596646" y="66472"/>
                  </a:moveTo>
                  <a:lnTo>
                    <a:pt x="0" y="66472"/>
                  </a:lnTo>
                  <a:lnTo>
                    <a:pt x="0" y="104572"/>
                  </a:lnTo>
                  <a:lnTo>
                    <a:pt x="596863" y="104572"/>
                  </a:lnTo>
                  <a:lnTo>
                    <a:pt x="629411" y="85586"/>
                  </a:lnTo>
                  <a:lnTo>
                    <a:pt x="596646" y="66472"/>
                  </a:lnTo>
                  <a:close/>
                </a:path>
                <a:path w="705484" h="171450">
                  <a:moveTo>
                    <a:pt x="672421" y="66472"/>
                  </a:moveTo>
                  <a:lnTo>
                    <a:pt x="667257" y="66472"/>
                  </a:lnTo>
                  <a:lnTo>
                    <a:pt x="667257" y="104572"/>
                  </a:lnTo>
                  <a:lnTo>
                    <a:pt x="672471" y="104572"/>
                  </a:lnTo>
                  <a:lnTo>
                    <a:pt x="705103" y="85522"/>
                  </a:lnTo>
                  <a:lnTo>
                    <a:pt x="672421" y="66472"/>
                  </a:lnTo>
                  <a:close/>
                </a:path>
                <a:path w="705484" h="171450">
                  <a:moveTo>
                    <a:pt x="657605" y="69139"/>
                  </a:moveTo>
                  <a:lnTo>
                    <a:pt x="629411" y="85586"/>
                  </a:lnTo>
                  <a:lnTo>
                    <a:pt x="657605" y="102032"/>
                  </a:lnTo>
                  <a:lnTo>
                    <a:pt x="657605" y="69139"/>
                  </a:lnTo>
                  <a:close/>
                </a:path>
                <a:path w="705484" h="171450">
                  <a:moveTo>
                    <a:pt x="667257" y="69139"/>
                  </a:moveTo>
                  <a:lnTo>
                    <a:pt x="657605" y="69139"/>
                  </a:lnTo>
                  <a:lnTo>
                    <a:pt x="657605" y="102032"/>
                  </a:lnTo>
                  <a:lnTo>
                    <a:pt x="667257" y="102032"/>
                  </a:lnTo>
                  <a:lnTo>
                    <a:pt x="667257" y="69139"/>
                  </a:lnTo>
                  <a:close/>
                </a:path>
                <a:path w="705484" h="171450">
                  <a:moveTo>
                    <a:pt x="555416" y="0"/>
                  </a:moveTo>
                  <a:lnTo>
                    <a:pt x="548116" y="464"/>
                  </a:lnTo>
                  <a:lnTo>
                    <a:pt x="541553" y="3643"/>
                  </a:lnTo>
                  <a:lnTo>
                    <a:pt x="536575" y="9322"/>
                  </a:lnTo>
                  <a:lnTo>
                    <a:pt x="534108" y="16444"/>
                  </a:lnTo>
                  <a:lnTo>
                    <a:pt x="534558" y="23721"/>
                  </a:lnTo>
                  <a:lnTo>
                    <a:pt x="537700" y="30307"/>
                  </a:lnTo>
                  <a:lnTo>
                    <a:pt x="543305" y="35357"/>
                  </a:lnTo>
                  <a:lnTo>
                    <a:pt x="629411" y="85586"/>
                  </a:lnTo>
                  <a:lnTo>
                    <a:pt x="657605" y="69139"/>
                  </a:lnTo>
                  <a:lnTo>
                    <a:pt x="667257" y="69139"/>
                  </a:lnTo>
                  <a:lnTo>
                    <a:pt x="667257" y="66472"/>
                  </a:lnTo>
                  <a:lnTo>
                    <a:pt x="672421" y="66472"/>
                  </a:lnTo>
                  <a:lnTo>
                    <a:pt x="562609" y="2464"/>
                  </a:lnTo>
                  <a:lnTo>
                    <a:pt x="555416" y="0"/>
                  </a:lnTo>
                  <a:close/>
                </a:path>
              </a:pathLst>
            </a:custGeom>
            <a:solidFill>
              <a:srgbClr val="F79546"/>
            </a:solidFill>
            <a:ln>
              <a:solidFill>
                <a:srgbClr val="FFFF00"/>
              </a:solidFill>
            </a:ln>
          </p:spPr>
          <p:txBody>
            <a:bodyPr wrap="square" lIns="0" tIns="0" rIns="0" bIns="0" rtlCol="0"/>
            <a:lstStyle/>
            <a:p/>
          </p:txBody>
        </p:sp>
      </p:grpSp>
      <p:sp>
        <p:nvSpPr>
          <p:cNvPr id="35" name="object 35"/>
          <p:cNvSpPr txBox="1"/>
          <p:nvPr/>
        </p:nvSpPr>
        <p:spPr>
          <a:xfrm>
            <a:off x="7879333" y="4480559"/>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94B3D6"/>
                </a:solidFill>
                <a:latin typeface="Carlito"/>
                <a:cs typeface="Carlito"/>
              </a:rPr>
              <a:t>AD</a:t>
            </a:r>
            <a:r>
              <a:rPr sz="1200" b="1" dirty="0">
                <a:solidFill>
                  <a:srgbClr val="94B3D6"/>
                </a:solidFill>
                <a:latin typeface="Carlito"/>
                <a:cs typeface="Carlito"/>
              </a:rPr>
              <a:t>1</a:t>
            </a:r>
            <a:endParaRPr sz="1200">
              <a:latin typeface="Carlito"/>
              <a:cs typeface="Carlito"/>
            </a:endParaRPr>
          </a:p>
        </p:txBody>
      </p:sp>
      <p:sp>
        <p:nvSpPr>
          <p:cNvPr id="36" name="object 36"/>
          <p:cNvSpPr txBox="1"/>
          <p:nvPr/>
        </p:nvSpPr>
        <p:spPr>
          <a:xfrm>
            <a:off x="829575" y="5121328"/>
            <a:ext cx="3742425" cy="936154"/>
          </a:xfrm>
          <a:prstGeom prst="rect">
            <a:avLst/>
          </a:prstGeom>
        </p:spPr>
        <p:txBody>
          <a:bodyPr vert="horz" wrap="square" lIns="0" tIns="12700" rIns="0" bIns="0" rtlCol="0">
            <a:spAutoFit/>
          </a:bodyPr>
          <a:lstStyle/>
          <a:p>
            <a:pPr marL="12700" marR="5080">
              <a:lnSpc>
                <a:spcPct val="100000"/>
              </a:lnSpc>
              <a:spcBef>
                <a:spcPts val="100"/>
              </a:spcBef>
            </a:pPr>
            <a:r>
              <a:rPr sz="2000" b="1" i="1" spc="-15" dirty="0">
                <a:latin typeface="Carlito"/>
                <a:cs typeface="Carlito"/>
              </a:rPr>
              <a:t>Penurunan </a:t>
            </a:r>
            <a:r>
              <a:rPr sz="2000" b="1" i="1" spc="-10" dirty="0">
                <a:latin typeface="Carlito"/>
                <a:cs typeface="Carlito"/>
              </a:rPr>
              <a:t>jumlah </a:t>
            </a:r>
            <a:r>
              <a:rPr sz="2000" b="1" i="1" spc="-5" dirty="0">
                <a:latin typeface="Carlito"/>
                <a:cs typeface="Carlito"/>
              </a:rPr>
              <a:t>uang </a:t>
            </a:r>
            <a:r>
              <a:rPr sz="2000" b="1" i="1" spc="-10" dirty="0">
                <a:latin typeface="Carlito"/>
                <a:cs typeface="Carlito"/>
              </a:rPr>
              <a:t>beredar </a:t>
            </a:r>
            <a:r>
              <a:rPr sz="2000" b="1" i="1" spc="-5" dirty="0">
                <a:latin typeface="Carlito"/>
                <a:cs typeface="Carlito"/>
              </a:rPr>
              <a:t>(JUB)  </a:t>
            </a:r>
            <a:r>
              <a:rPr sz="2000" b="1" i="1" spc="-15" dirty="0">
                <a:latin typeface="Carlito"/>
                <a:cs typeface="Carlito"/>
              </a:rPr>
              <a:t>menyebabkan </a:t>
            </a:r>
            <a:r>
              <a:rPr sz="2000" b="1" i="1" spc="-10" dirty="0">
                <a:latin typeface="Carlito"/>
                <a:cs typeface="Carlito"/>
              </a:rPr>
              <a:t>bergesernya kurva  permintaan agregar </a:t>
            </a:r>
            <a:r>
              <a:rPr sz="2000" b="1" i="1" spc="-35" dirty="0">
                <a:latin typeface="Carlito"/>
                <a:cs typeface="Carlito"/>
              </a:rPr>
              <a:t>ke</a:t>
            </a:r>
            <a:r>
              <a:rPr sz="2000" b="1" i="1" spc="75" dirty="0">
                <a:latin typeface="Carlito"/>
                <a:cs typeface="Carlito"/>
              </a:rPr>
              <a:t> </a:t>
            </a:r>
            <a:r>
              <a:rPr sz="2000" b="1" i="1" spc="-10" dirty="0">
                <a:latin typeface="Carlito"/>
                <a:cs typeface="Carlito"/>
              </a:rPr>
              <a:t>kiri</a:t>
            </a:r>
            <a:endParaRPr sz="2000" b="1" dirty="0">
              <a:latin typeface="Carlito"/>
              <a:cs typeface="Carlito"/>
            </a:endParaRPr>
          </a:p>
        </p:txBody>
      </p:sp>
      <p:sp>
        <p:nvSpPr>
          <p:cNvPr id="37" name="object 37"/>
          <p:cNvSpPr txBox="1"/>
          <p:nvPr/>
        </p:nvSpPr>
        <p:spPr>
          <a:xfrm>
            <a:off x="5183251" y="5133718"/>
            <a:ext cx="3960749" cy="936154"/>
          </a:xfrm>
          <a:prstGeom prst="rect">
            <a:avLst/>
          </a:prstGeom>
        </p:spPr>
        <p:txBody>
          <a:bodyPr vert="horz" wrap="square" lIns="0" tIns="12700" rIns="0" bIns="0" rtlCol="0">
            <a:spAutoFit/>
          </a:bodyPr>
          <a:lstStyle/>
          <a:p>
            <a:pPr marL="12700" marR="5080">
              <a:lnSpc>
                <a:spcPct val="100000"/>
              </a:lnSpc>
              <a:spcBef>
                <a:spcPts val="100"/>
              </a:spcBef>
            </a:pPr>
            <a:r>
              <a:rPr sz="2000" b="1" i="1" spc="-10" dirty="0">
                <a:latin typeface="Carlito"/>
                <a:cs typeface="Carlito"/>
              </a:rPr>
              <a:t>Bertambahnya jumlah </a:t>
            </a:r>
            <a:r>
              <a:rPr sz="2000" b="1" i="1" spc="-5" dirty="0">
                <a:latin typeface="Carlito"/>
                <a:cs typeface="Carlito"/>
              </a:rPr>
              <a:t>uang </a:t>
            </a:r>
            <a:r>
              <a:rPr sz="2000" b="1" i="1" spc="-10" dirty="0">
                <a:latin typeface="Carlito"/>
                <a:cs typeface="Carlito"/>
              </a:rPr>
              <a:t>beredar </a:t>
            </a:r>
            <a:r>
              <a:rPr sz="2000" b="1" i="1" spc="-5" dirty="0">
                <a:latin typeface="Carlito"/>
                <a:cs typeface="Carlito"/>
              </a:rPr>
              <a:t>(JUB)  </a:t>
            </a:r>
            <a:r>
              <a:rPr sz="2000" b="1" i="1" spc="-15" dirty="0">
                <a:latin typeface="Carlito"/>
                <a:cs typeface="Carlito"/>
              </a:rPr>
              <a:t>menyebabkan </a:t>
            </a:r>
            <a:r>
              <a:rPr sz="2000" b="1" i="1" spc="-10" dirty="0">
                <a:latin typeface="Carlito"/>
                <a:cs typeface="Carlito"/>
              </a:rPr>
              <a:t>bergesernya kurva  permintaan agregar </a:t>
            </a:r>
            <a:r>
              <a:rPr sz="2000" b="1" i="1" spc="-35" dirty="0">
                <a:latin typeface="Carlito"/>
                <a:cs typeface="Carlito"/>
              </a:rPr>
              <a:t>ke</a:t>
            </a:r>
            <a:r>
              <a:rPr sz="2000" b="1" i="1" spc="75" dirty="0">
                <a:latin typeface="Carlito"/>
                <a:cs typeface="Carlito"/>
              </a:rPr>
              <a:t> </a:t>
            </a:r>
            <a:r>
              <a:rPr sz="2000" b="1" i="1" spc="-20" dirty="0">
                <a:latin typeface="Carlito"/>
                <a:cs typeface="Carlito"/>
              </a:rPr>
              <a:t>kanan</a:t>
            </a:r>
            <a:endParaRPr sz="2000" b="1" dirty="0">
              <a:latin typeface="Carlito"/>
              <a:cs typeface="Carlito"/>
            </a:endParaRPr>
          </a:p>
        </p:txBody>
      </p:sp>
      <mc:AlternateContent xmlns:mc="http://schemas.openxmlformats.org/markup-compatibility/2006" xmlns:p14="http://schemas.microsoft.com/office/powerpoint/2010/main">
        <mc:Choice Requires="p14">
          <p:contentPart r:id="rId7" p14:bwMode="auto">
            <p14:nvContentPartPr>
              <p14:cNvPr id="4" name="Ink 3"/>
              <p14:cNvContentPartPr/>
              <p14:nvPr/>
            </p14:nvContentPartPr>
            <p14:xfrm>
              <a:off x="794450" y="5116076"/>
              <a:ext cx="724680" cy="711360"/>
            </p14:xfrm>
          </p:contentPart>
        </mc:Choice>
        <mc:Fallback xmlns="">
          <p:pic>
            <p:nvPicPr>
              <p:cNvPr id="4" name="Ink 3"/>
            </p:nvPicPr>
            <p:blipFill>
              <a:blip r:embed="rId8"/>
            </p:blipFill>
            <p:spPr>
              <a:xfrm>
                <a:off x="794450" y="5116076"/>
                <a:ext cx="724680" cy="71136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38" name="Ink 37"/>
              <p14:cNvContentPartPr/>
              <p14:nvPr/>
            </p14:nvContentPartPr>
            <p14:xfrm>
              <a:off x="5071610" y="5262236"/>
              <a:ext cx="564840" cy="579600"/>
            </p14:xfrm>
          </p:contentPart>
        </mc:Choice>
        <mc:Fallback xmlns="">
          <p:pic>
            <p:nvPicPr>
              <p:cNvPr id="38" name="Ink 37"/>
            </p:nvPicPr>
            <p:blipFill>
              <a:blip r:embed="rId10"/>
            </p:blipFill>
            <p:spPr>
              <a:xfrm>
                <a:off x="5071610" y="5262236"/>
                <a:ext cx="564840" cy="579600"/>
              </a:xfrm>
              <a:prstGeom prst="rect"/>
            </p:spPr>
          </p:pic>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8230" y="638809"/>
            <a:ext cx="7066280"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Bookman Uralic"/>
                <a:cs typeface="Bookman Uralic"/>
              </a:rPr>
              <a:t>Pergeseran </a:t>
            </a:r>
            <a:r>
              <a:rPr sz="2800" spc="-5" dirty="0">
                <a:latin typeface="Bookman Uralic"/>
                <a:cs typeface="Bookman Uralic"/>
              </a:rPr>
              <a:t>Kurva Permintaan</a:t>
            </a:r>
            <a:r>
              <a:rPr sz="2800" spc="55" dirty="0">
                <a:latin typeface="Bookman Uralic"/>
                <a:cs typeface="Bookman Uralic"/>
              </a:rPr>
              <a:t> </a:t>
            </a:r>
            <a:r>
              <a:rPr sz="2800" spc="-10" dirty="0">
                <a:latin typeface="Bookman Uralic"/>
                <a:cs typeface="Bookman Uralic"/>
              </a:rPr>
              <a:t>Agregat</a:t>
            </a:r>
            <a:endParaRPr sz="2800">
              <a:latin typeface="Bookman Uralic"/>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807719" y="2354579"/>
            <a:ext cx="3050540" cy="2618740"/>
            <a:chOff x="807719" y="2354579"/>
            <a:chExt cx="3050540" cy="2618740"/>
          </a:xfrm>
        </p:grpSpPr>
        <p:sp>
          <p:nvSpPr>
            <p:cNvPr id="7" name="object 7"/>
            <p:cNvSpPr/>
            <p:nvPr/>
          </p:nvSpPr>
          <p:spPr>
            <a:xfrm>
              <a:off x="807719" y="2354579"/>
              <a:ext cx="111760"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863828" y="237655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820419" y="4861559"/>
              <a:ext cx="3037839"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863828" y="4896865"/>
              <a:ext cx="2952750" cy="0"/>
            </a:xfrm>
            <a:custGeom>
              <a:avLst/>
              <a:gdLst/>
              <a:ahLst/>
              <a:cxnLst/>
              <a:rect l="l" t="t" r="r" b="b"/>
              <a:pathLst>
                <a:path w="2952750">
                  <a:moveTo>
                    <a:pt x="0" y="0"/>
                  </a:moveTo>
                  <a:lnTo>
                    <a:pt x="2952267" y="0"/>
                  </a:lnTo>
                </a:path>
              </a:pathLst>
            </a:custGeom>
            <a:ln w="25400">
              <a:solidFill>
                <a:srgbClr val="9BBA58"/>
              </a:solidFill>
            </a:ln>
          </p:spPr>
          <p:txBody>
            <a:bodyPr wrap="square" lIns="0" tIns="0" rIns="0" bIns="0" rtlCol="0"/>
            <a:lstStyle/>
            <a:p/>
          </p:txBody>
        </p:sp>
      </p:grpSp>
      <p:sp>
        <p:nvSpPr>
          <p:cNvPr id="11" name="object 11"/>
          <p:cNvSpPr txBox="1"/>
          <p:nvPr/>
        </p:nvSpPr>
        <p:spPr>
          <a:xfrm>
            <a:off x="3874770" y="4638040"/>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a:latin typeface="Carlito"/>
              <a:cs typeface="Carlito"/>
            </a:endParaRPr>
          </a:p>
        </p:txBody>
      </p:sp>
      <p:sp>
        <p:nvSpPr>
          <p:cNvPr id="12" name="object 12"/>
          <p:cNvSpPr txBox="1"/>
          <p:nvPr/>
        </p:nvSpPr>
        <p:spPr>
          <a:xfrm>
            <a:off x="3131566" y="4298695"/>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13" name="object 13"/>
          <p:cNvSpPr txBox="1"/>
          <p:nvPr/>
        </p:nvSpPr>
        <p:spPr>
          <a:xfrm>
            <a:off x="717550" y="2074227"/>
            <a:ext cx="18796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14" name="object 14"/>
          <p:cNvGrpSpPr/>
          <p:nvPr/>
        </p:nvGrpSpPr>
        <p:grpSpPr>
          <a:xfrm>
            <a:off x="5273040" y="2362200"/>
            <a:ext cx="3050540" cy="2618740"/>
            <a:chOff x="5273040" y="2362200"/>
            <a:chExt cx="3050540" cy="2618740"/>
          </a:xfrm>
        </p:grpSpPr>
        <p:sp>
          <p:nvSpPr>
            <p:cNvPr id="15" name="object 15"/>
            <p:cNvSpPr/>
            <p:nvPr/>
          </p:nvSpPr>
          <p:spPr>
            <a:xfrm>
              <a:off x="5273040" y="2362200"/>
              <a:ext cx="111760" cy="2606040"/>
            </a:xfrm>
            <a:prstGeom prst="rect">
              <a:avLst/>
            </a:prstGeom>
            <a:blipFill>
              <a:blip r:embed="rId3" cstate="print"/>
              <a:stretch>
                <a:fillRect/>
              </a:stretch>
            </a:blipFill>
          </p:spPr>
          <p:txBody>
            <a:bodyPr wrap="square" lIns="0" tIns="0" rIns="0" bIns="0" rtlCol="0"/>
            <a:lstStyle/>
            <a:p/>
          </p:txBody>
        </p:sp>
        <p:sp>
          <p:nvSpPr>
            <p:cNvPr id="16" name="object 16"/>
            <p:cNvSpPr/>
            <p:nvPr/>
          </p:nvSpPr>
          <p:spPr>
            <a:xfrm>
              <a:off x="5328285" y="2385314"/>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17" name="object 17"/>
            <p:cNvSpPr/>
            <p:nvPr/>
          </p:nvSpPr>
          <p:spPr>
            <a:xfrm>
              <a:off x="5285740" y="4869179"/>
              <a:ext cx="3037840" cy="111760"/>
            </a:xfrm>
            <a:prstGeom prst="rect">
              <a:avLst/>
            </a:prstGeom>
            <a:blipFill>
              <a:blip r:embed="rId4" cstate="print"/>
              <a:stretch>
                <a:fillRect/>
              </a:stretch>
            </a:blipFill>
          </p:spPr>
          <p:txBody>
            <a:bodyPr wrap="square" lIns="0" tIns="0" rIns="0" bIns="0" rtlCol="0"/>
            <a:lstStyle/>
            <a:p/>
          </p:txBody>
        </p:sp>
        <p:sp>
          <p:nvSpPr>
            <p:cNvPr id="18" name="object 18"/>
            <p:cNvSpPr/>
            <p:nvPr/>
          </p:nvSpPr>
          <p:spPr>
            <a:xfrm>
              <a:off x="5328285" y="4905629"/>
              <a:ext cx="2952750" cy="0"/>
            </a:xfrm>
            <a:custGeom>
              <a:avLst/>
              <a:gdLst/>
              <a:ahLst/>
              <a:cxnLst/>
              <a:rect l="l" t="t" r="r" b="b"/>
              <a:pathLst>
                <a:path w="2952750">
                  <a:moveTo>
                    <a:pt x="0" y="0"/>
                  </a:moveTo>
                  <a:lnTo>
                    <a:pt x="2952368" y="0"/>
                  </a:lnTo>
                </a:path>
              </a:pathLst>
            </a:custGeom>
            <a:ln w="25400">
              <a:solidFill>
                <a:srgbClr val="9BBA58"/>
              </a:solidFill>
            </a:ln>
          </p:spPr>
          <p:txBody>
            <a:bodyPr wrap="square" lIns="0" tIns="0" rIns="0" bIns="0" rtlCol="0"/>
            <a:lstStyle/>
            <a:p/>
          </p:txBody>
        </p:sp>
      </p:grpSp>
      <p:grpSp>
        <p:nvGrpSpPr>
          <p:cNvPr id="19" name="object 19"/>
          <p:cNvGrpSpPr/>
          <p:nvPr/>
        </p:nvGrpSpPr>
        <p:grpSpPr>
          <a:xfrm>
            <a:off x="1030109" y="2377185"/>
            <a:ext cx="2922905" cy="2311400"/>
            <a:chOff x="1030109" y="2377185"/>
            <a:chExt cx="2922905" cy="2311400"/>
          </a:xfrm>
        </p:grpSpPr>
        <p:sp>
          <p:nvSpPr>
            <p:cNvPr id="20" name="object 20"/>
            <p:cNvSpPr/>
            <p:nvPr/>
          </p:nvSpPr>
          <p:spPr>
            <a:xfrm>
              <a:off x="1058684" y="2837814"/>
              <a:ext cx="2298700" cy="1821814"/>
            </a:xfrm>
            <a:custGeom>
              <a:avLst/>
              <a:gdLst/>
              <a:ahLst/>
              <a:cxnLst/>
              <a:rect l="l" t="t" r="r" b="b"/>
              <a:pathLst>
                <a:path w="2298700" h="1821814">
                  <a:moveTo>
                    <a:pt x="2298306" y="1821688"/>
                  </a:moveTo>
                  <a:lnTo>
                    <a:pt x="2255565" y="1813844"/>
                  </a:lnTo>
                  <a:lnTo>
                    <a:pt x="2212607" y="1805306"/>
                  </a:lnTo>
                  <a:lnTo>
                    <a:pt x="2169451" y="1796075"/>
                  </a:lnTo>
                  <a:lnTo>
                    <a:pt x="2126119" y="1786152"/>
                  </a:lnTo>
                  <a:lnTo>
                    <a:pt x="2082632" y="1775540"/>
                  </a:lnTo>
                  <a:lnTo>
                    <a:pt x="2039011" y="1764241"/>
                  </a:lnTo>
                  <a:lnTo>
                    <a:pt x="1995277" y="1752256"/>
                  </a:lnTo>
                  <a:lnTo>
                    <a:pt x="1951451" y="1739588"/>
                  </a:lnTo>
                  <a:lnTo>
                    <a:pt x="1907555" y="1726239"/>
                  </a:lnTo>
                  <a:lnTo>
                    <a:pt x="1863608" y="1712211"/>
                  </a:lnTo>
                  <a:lnTo>
                    <a:pt x="1819633" y="1697504"/>
                  </a:lnTo>
                  <a:lnTo>
                    <a:pt x="1775650" y="1682123"/>
                  </a:lnTo>
                  <a:lnTo>
                    <a:pt x="1731680" y="1666067"/>
                  </a:lnTo>
                  <a:lnTo>
                    <a:pt x="1687745" y="1649340"/>
                  </a:lnTo>
                  <a:lnTo>
                    <a:pt x="1643865" y="1631944"/>
                  </a:lnTo>
                  <a:lnTo>
                    <a:pt x="1600062" y="1613880"/>
                  </a:lnTo>
                  <a:lnTo>
                    <a:pt x="1556356" y="1595150"/>
                  </a:lnTo>
                  <a:lnTo>
                    <a:pt x="1512769" y="1575756"/>
                  </a:lnTo>
                  <a:lnTo>
                    <a:pt x="1469321" y="1555701"/>
                  </a:lnTo>
                  <a:lnTo>
                    <a:pt x="1426035" y="1534985"/>
                  </a:lnTo>
                  <a:lnTo>
                    <a:pt x="1382929" y="1513612"/>
                  </a:lnTo>
                  <a:lnTo>
                    <a:pt x="1340027" y="1491583"/>
                  </a:lnTo>
                  <a:lnTo>
                    <a:pt x="1297349" y="1468900"/>
                  </a:lnTo>
                  <a:lnTo>
                    <a:pt x="1254915" y="1445565"/>
                  </a:lnTo>
                  <a:lnTo>
                    <a:pt x="1212747" y="1421579"/>
                  </a:lnTo>
                  <a:lnTo>
                    <a:pt x="1170866" y="1396946"/>
                  </a:lnTo>
                  <a:lnTo>
                    <a:pt x="1129294" y="1371667"/>
                  </a:lnTo>
                  <a:lnTo>
                    <a:pt x="1088050" y="1345743"/>
                  </a:lnTo>
                  <a:lnTo>
                    <a:pt x="1047156" y="1319177"/>
                  </a:lnTo>
                  <a:lnTo>
                    <a:pt x="1006634" y="1291971"/>
                  </a:lnTo>
                  <a:lnTo>
                    <a:pt x="966504" y="1264127"/>
                  </a:lnTo>
                  <a:lnTo>
                    <a:pt x="926787" y="1235646"/>
                  </a:lnTo>
                  <a:lnTo>
                    <a:pt x="887504" y="1206531"/>
                  </a:lnTo>
                  <a:lnTo>
                    <a:pt x="848677" y="1176783"/>
                  </a:lnTo>
                  <a:lnTo>
                    <a:pt x="810326" y="1146405"/>
                  </a:lnTo>
                  <a:lnTo>
                    <a:pt x="772473" y="1115399"/>
                  </a:lnTo>
                  <a:lnTo>
                    <a:pt x="735138" y="1083766"/>
                  </a:lnTo>
                  <a:lnTo>
                    <a:pt x="698342" y="1051508"/>
                  </a:lnTo>
                  <a:lnTo>
                    <a:pt x="662107" y="1018628"/>
                  </a:lnTo>
                  <a:lnTo>
                    <a:pt x="626454" y="985127"/>
                  </a:lnTo>
                  <a:lnTo>
                    <a:pt x="591404" y="951007"/>
                  </a:lnTo>
                  <a:lnTo>
                    <a:pt x="556977" y="916271"/>
                  </a:lnTo>
                  <a:lnTo>
                    <a:pt x="523195" y="880920"/>
                  </a:lnTo>
                  <a:lnTo>
                    <a:pt x="490079" y="844956"/>
                  </a:lnTo>
                  <a:lnTo>
                    <a:pt x="457650" y="808381"/>
                  </a:lnTo>
                  <a:lnTo>
                    <a:pt x="425929" y="771197"/>
                  </a:lnTo>
                  <a:lnTo>
                    <a:pt x="394937" y="733407"/>
                  </a:lnTo>
                  <a:lnTo>
                    <a:pt x="364694" y="695011"/>
                  </a:lnTo>
                  <a:lnTo>
                    <a:pt x="335223" y="656012"/>
                  </a:lnTo>
                  <a:lnTo>
                    <a:pt x="306544" y="616412"/>
                  </a:lnTo>
                  <a:lnTo>
                    <a:pt x="278679" y="576214"/>
                  </a:lnTo>
                  <a:lnTo>
                    <a:pt x="251647" y="535417"/>
                  </a:lnTo>
                  <a:lnTo>
                    <a:pt x="225471" y="494026"/>
                  </a:lnTo>
                  <a:lnTo>
                    <a:pt x="200171" y="452042"/>
                  </a:lnTo>
                  <a:lnTo>
                    <a:pt x="175768" y="409466"/>
                  </a:lnTo>
                  <a:lnTo>
                    <a:pt x="152284" y="366301"/>
                  </a:lnTo>
                  <a:lnTo>
                    <a:pt x="129739" y="322548"/>
                  </a:lnTo>
                  <a:lnTo>
                    <a:pt x="108155" y="278210"/>
                  </a:lnTo>
                  <a:lnTo>
                    <a:pt x="87552" y="233289"/>
                  </a:lnTo>
                  <a:lnTo>
                    <a:pt x="67952" y="187786"/>
                  </a:lnTo>
                  <a:lnTo>
                    <a:pt x="49376" y="141704"/>
                  </a:lnTo>
                  <a:lnTo>
                    <a:pt x="31844" y="95044"/>
                  </a:lnTo>
                  <a:lnTo>
                    <a:pt x="15379" y="47809"/>
                  </a:lnTo>
                  <a:lnTo>
                    <a:pt x="0" y="0"/>
                  </a:lnTo>
                </a:path>
              </a:pathLst>
            </a:custGeom>
            <a:ln w="57149">
              <a:solidFill>
                <a:srgbClr val="FF0000"/>
              </a:solidFill>
            </a:ln>
          </p:spPr>
          <p:txBody>
            <a:bodyPr wrap="square" lIns="0" tIns="0" rIns="0" bIns="0" rtlCol="0"/>
            <a:lstStyle/>
            <a:p/>
          </p:txBody>
        </p:sp>
        <p:sp>
          <p:nvSpPr>
            <p:cNvPr id="21" name="object 21"/>
            <p:cNvSpPr/>
            <p:nvPr/>
          </p:nvSpPr>
          <p:spPr>
            <a:xfrm>
              <a:off x="1625600" y="2405760"/>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3"/>
                  </a:lnTo>
                  <a:lnTo>
                    <a:pt x="2082645" y="1775542"/>
                  </a:lnTo>
                  <a:lnTo>
                    <a:pt x="2039024" y="1764244"/>
                  </a:lnTo>
                  <a:lnTo>
                    <a:pt x="1995290" y="1752260"/>
                  </a:lnTo>
                  <a:lnTo>
                    <a:pt x="1951464" y="1739594"/>
                  </a:lnTo>
                  <a:lnTo>
                    <a:pt x="1907567" y="1726246"/>
                  </a:lnTo>
                  <a:lnTo>
                    <a:pt x="1863621" y="1712218"/>
                  </a:lnTo>
                  <a:lnTo>
                    <a:pt x="1819645" y="1697514"/>
                  </a:lnTo>
                  <a:lnTo>
                    <a:pt x="1775662" y="1682134"/>
                  </a:lnTo>
                  <a:lnTo>
                    <a:pt x="1731693" y="1666080"/>
                  </a:lnTo>
                  <a:lnTo>
                    <a:pt x="1687758" y="1649355"/>
                  </a:lnTo>
                  <a:lnTo>
                    <a:pt x="1643878" y="1631960"/>
                  </a:lnTo>
                  <a:lnTo>
                    <a:pt x="1600074" y="1613898"/>
                  </a:lnTo>
                  <a:lnTo>
                    <a:pt x="1556369" y="1595170"/>
                  </a:lnTo>
                  <a:lnTo>
                    <a:pt x="1512781" y="1575778"/>
                  </a:lnTo>
                  <a:lnTo>
                    <a:pt x="1469334" y="1555724"/>
                  </a:lnTo>
                  <a:lnTo>
                    <a:pt x="1426047" y="1535011"/>
                  </a:lnTo>
                  <a:lnTo>
                    <a:pt x="1382942" y="1513640"/>
                  </a:lnTo>
                  <a:lnTo>
                    <a:pt x="1340039" y="1491612"/>
                  </a:lnTo>
                  <a:lnTo>
                    <a:pt x="1297361" y="1468931"/>
                  </a:lnTo>
                  <a:lnTo>
                    <a:pt x="1254927" y="1445598"/>
                  </a:lnTo>
                  <a:lnTo>
                    <a:pt x="1212759" y="1421615"/>
                  </a:lnTo>
                  <a:lnTo>
                    <a:pt x="1170878" y="1396983"/>
                  </a:lnTo>
                  <a:lnTo>
                    <a:pt x="1129305" y="1371706"/>
                  </a:lnTo>
                  <a:lnTo>
                    <a:pt x="1088062" y="1345784"/>
                  </a:lnTo>
                  <a:lnTo>
                    <a:pt x="1047168" y="1319220"/>
                  </a:lnTo>
                  <a:lnTo>
                    <a:pt x="1006645" y="1292016"/>
                  </a:lnTo>
                  <a:lnTo>
                    <a:pt x="966515" y="1264173"/>
                  </a:lnTo>
                  <a:lnTo>
                    <a:pt x="926798" y="1235694"/>
                  </a:lnTo>
                  <a:lnTo>
                    <a:pt x="887515" y="1206580"/>
                  </a:lnTo>
                  <a:lnTo>
                    <a:pt x="848688" y="1176834"/>
                  </a:lnTo>
                  <a:lnTo>
                    <a:pt x="810337" y="1146457"/>
                  </a:lnTo>
                  <a:lnTo>
                    <a:pt x="772483" y="1115452"/>
                  </a:lnTo>
                  <a:lnTo>
                    <a:pt x="735148" y="1083820"/>
                  </a:lnTo>
                  <a:lnTo>
                    <a:pt x="698352" y="1051563"/>
                  </a:lnTo>
                  <a:lnTo>
                    <a:pt x="662117" y="1018683"/>
                  </a:lnTo>
                  <a:lnTo>
                    <a:pt x="626464" y="985183"/>
                  </a:lnTo>
                  <a:lnTo>
                    <a:pt x="591413" y="951064"/>
                  </a:lnTo>
                  <a:lnTo>
                    <a:pt x="556986" y="916328"/>
                  </a:lnTo>
                  <a:lnTo>
                    <a:pt x="523204" y="880976"/>
                  </a:lnTo>
                  <a:lnTo>
                    <a:pt x="490088" y="845012"/>
                  </a:lnTo>
                  <a:lnTo>
                    <a:pt x="457658" y="808437"/>
                  </a:lnTo>
                  <a:lnTo>
                    <a:pt x="425937" y="771253"/>
                  </a:lnTo>
                  <a:lnTo>
                    <a:pt x="394944" y="733461"/>
                  </a:lnTo>
                  <a:lnTo>
                    <a:pt x="364702" y="695065"/>
                  </a:lnTo>
                  <a:lnTo>
                    <a:pt x="335230" y="656065"/>
                  </a:lnTo>
                  <a:lnTo>
                    <a:pt x="306551" y="616463"/>
                  </a:lnTo>
                  <a:lnTo>
                    <a:pt x="278685" y="576263"/>
                  </a:lnTo>
                  <a:lnTo>
                    <a:pt x="251653" y="535465"/>
                  </a:lnTo>
                  <a:lnTo>
                    <a:pt x="225476" y="494071"/>
                  </a:lnTo>
                  <a:lnTo>
                    <a:pt x="200176" y="452084"/>
                  </a:lnTo>
                  <a:lnTo>
                    <a:pt x="175773" y="409505"/>
                  </a:lnTo>
                  <a:lnTo>
                    <a:pt x="152288" y="366337"/>
                  </a:lnTo>
                  <a:lnTo>
                    <a:pt x="129743" y="322581"/>
                  </a:lnTo>
                  <a:lnTo>
                    <a:pt x="108158" y="278240"/>
                  </a:lnTo>
                  <a:lnTo>
                    <a:pt x="87555" y="233314"/>
                  </a:lnTo>
                  <a:lnTo>
                    <a:pt x="67955" y="187807"/>
                  </a:lnTo>
                  <a:lnTo>
                    <a:pt x="49378" y="141720"/>
                  </a:lnTo>
                  <a:lnTo>
                    <a:pt x="31846" y="95055"/>
                  </a:lnTo>
                  <a:lnTo>
                    <a:pt x="15379" y="47814"/>
                  </a:lnTo>
                  <a:lnTo>
                    <a:pt x="0" y="0"/>
                  </a:lnTo>
                </a:path>
              </a:pathLst>
            </a:custGeom>
            <a:ln w="57150">
              <a:solidFill>
                <a:srgbClr val="94B3D6"/>
              </a:solidFill>
            </a:ln>
          </p:spPr>
          <p:txBody>
            <a:bodyPr wrap="square" lIns="0" tIns="0" rIns="0" bIns="0" rtlCol="0"/>
            <a:lstStyle/>
            <a:p/>
          </p:txBody>
        </p:sp>
        <p:sp>
          <p:nvSpPr>
            <p:cNvPr id="22" name="object 22"/>
            <p:cNvSpPr/>
            <p:nvPr/>
          </p:nvSpPr>
          <p:spPr>
            <a:xfrm>
              <a:off x="1191260" y="3126739"/>
              <a:ext cx="759460" cy="426720"/>
            </a:xfrm>
            <a:prstGeom prst="rect">
              <a:avLst/>
            </a:prstGeom>
            <a:blipFill>
              <a:blip r:embed="rId5" cstate="print"/>
              <a:stretch>
                <a:fillRect/>
              </a:stretch>
            </a:blipFill>
          </p:spPr>
          <p:txBody>
            <a:bodyPr wrap="square" lIns="0" tIns="0" rIns="0" bIns="0" rtlCol="0"/>
            <a:lstStyle/>
            <a:p/>
          </p:txBody>
        </p:sp>
        <p:sp>
          <p:nvSpPr>
            <p:cNvPr id="23" name="object 23"/>
            <p:cNvSpPr/>
            <p:nvPr/>
          </p:nvSpPr>
          <p:spPr>
            <a:xfrm>
              <a:off x="1403604" y="3231082"/>
              <a:ext cx="504190" cy="171450"/>
            </a:xfrm>
            <a:custGeom>
              <a:avLst/>
              <a:gdLst/>
              <a:ahLst/>
              <a:cxnLst/>
              <a:rect l="l" t="t" r="r" b="b"/>
              <a:pathLst>
                <a:path w="504189" h="171450">
                  <a:moveTo>
                    <a:pt x="149615" y="0"/>
                  </a:moveTo>
                  <a:lnTo>
                    <a:pt x="142494" y="2464"/>
                  </a:lnTo>
                  <a:lnTo>
                    <a:pt x="0" y="85522"/>
                  </a:lnTo>
                  <a:lnTo>
                    <a:pt x="142494" y="168707"/>
                  </a:lnTo>
                  <a:lnTo>
                    <a:pt x="149615" y="171100"/>
                  </a:lnTo>
                  <a:lnTo>
                    <a:pt x="156892" y="170612"/>
                  </a:lnTo>
                  <a:lnTo>
                    <a:pt x="163478" y="167457"/>
                  </a:lnTo>
                  <a:lnTo>
                    <a:pt x="168529" y="161849"/>
                  </a:lnTo>
                  <a:lnTo>
                    <a:pt x="170975" y="154656"/>
                  </a:lnTo>
                  <a:lnTo>
                    <a:pt x="170481" y="147355"/>
                  </a:lnTo>
                  <a:lnTo>
                    <a:pt x="167296" y="140793"/>
                  </a:lnTo>
                  <a:lnTo>
                    <a:pt x="161671" y="135814"/>
                  </a:lnTo>
                  <a:lnTo>
                    <a:pt x="108113" y="104572"/>
                  </a:lnTo>
                  <a:lnTo>
                    <a:pt x="37718" y="104572"/>
                  </a:lnTo>
                  <a:lnTo>
                    <a:pt x="37718" y="66472"/>
                  </a:lnTo>
                  <a:lnTo>
                    <a:pt x="108331" y="66472"/>
                  </a:lnTo>
                  <a:lnTo>
                    <a:pt x="161671" y="35357"/>
                  </a:lnTo>
                  <a:lnTo>
                    <a:pt x="167296" y="30307"/>
                  </a:lnTo>
                  <a:lnTo>
                    <a:pt x="170481" y="23721"/>
                  </a:lnTo>
                  <a:lnTo>
                    <a:pt x="170975" y="16444"/>
                  </a:lnTo>
                  <a:lnTo>
                    <a:pt x="168529" y="9322"/>
                  </a:lnTo>
                  <a:lnTo>
                    <a:pt x="163478" y="3643"/>
                  </a:lnTo>
                  <a:lnTo>
                    <a:pt x="156892" y="464"/>
                  </a:lnTo>
                  <a:lnTo>
                    <a:pt x="149615" y="0"/>
                  </a:lnTo>
                  <a:close/>
                </a:path>
                <a:path w="504189" h="171450">
                  <a:moveTo>
                    <a:pt x="108331" y="66472"/>
                  </a:moveTo>
                  <a:lnTo>
                    <a:pt x="37718" y="66472"/>
                  </a:lnTo>
                  <a:lnTo>
                    <a:pt x="37718" y="104572"/>
                  </a:lnTo>
                  <a:lnTo>
                    <a:pt x="108113" y="104572"/>
                  </a:lnTo>
                  <a:lnTo>
                    <a:pt x="103758" y="102032"/>
                  </a:lnTo>
                  <a:lnTo>
                    <a:pt x="47371" y="102032"/>
                  </a:lnTo>
                  <a:lnTo>
                    <a:pt x="47371" y="69139"/>
                  </a:lnTo>
                  <a:lnTo>
                    <a:pt x="103758" y="69139"/>
                  </a:lnTo>
                  <a:lnTo>
                    <a:pt x="108331" y="66472"/>
                  </a:lnTo>
                  <a:close/>
                </a:path>
                <a:path w="504189" h="171450">
                  <a:moveTo>
                    <a:pt x="504063" y="66472"/>
                  </a:moveTo>
                  <a:lnTo>
                    <a:pt x="108331" y="66472"/>
                  </a:lnTo>
                  <a:lnTo>
                    <a:pt x="75564" y="85586"/>
                  </a:lnTo>
                  <a:lnTo>
                    <a:pt x="108113" y="104572"/>
                  </a:lnTo>
                  <a:lnTo>
                    <a:pt x="504063" y="104572"/>
                  </a:lnTo>
                  <a:lnTo>
                    <a:pt x="504063" y="66472"/>
                  </a:lnTo>
                  <a:close/>
                </a:path>
                <a:path w="504189" h="171450">
                  <a:moveTo>
                    <a:pt x="47371" y="69139"/>
                  </a:moveTo>
                  <a:lnTo>
                    <a:pt x="47371" y="102032"/>
                  </a:lnTo>
                  <a:lnTo>
                    <a:pt x="75564" y="85586"/>
                  </a:lnTo>
                  <a:lnTo>
                    <a:pt x="47371" y="69139"/>
                  </a:lnTo>
                  <a:close/>
                </a:path>
                <a:path w="504189" h="171450">
                  <a:moveTo>
                    <a:pt x="75564" y="85586"/>
                  </a:moveTo>
                  <a:lnTo>
                    <a:pt x="47371" y="102032"/>
                  </a:lnTo>
                  <a:lnTo>
                    <a:pt x="103758" y="102032"/>
                  </a:lnTo>
                  <a:lnTo>
                    <a:pt x="75564" y="85586"/>
                  </a:lnTo>
                  <a:close/>
                </a:path>
                <a:path w="504189" h="171450">
                  <a:moveTo>
                    <a:pt x="103758" y="69139"/>
                  </a:moveTo>
                  <a:lnTo>
                    <a:pt x="47371" y="69139"/>
                  </a:lnTo>
                  <a:lnTo>
                    <a:pt x="75564" y="85586"/>
                  </a:lnTo>
                  <a:lnTo>
                    <a:pt x="103758" y="69139"/>
                  </a:lnTo>
                  <a:close/>
                </a:path>
              </a:pathLst>
            </a:custGeom>
            <a:solidFill>
              <a:srgbClr val="F79546"/>
            </a:solidFill>
          </p:spPr>
          <p:txBody>
            <a:bodyPr wrap="square" lIns="0" tIns="0" rIns="0" bIns="0" rtlCol="0"/>
            <a:lstStyle/>
            <a:p/>
          </p:txBody>
        </p:sp>
      </p:grpSp>
      <p:sp>
        <p:nvSpPr>
          <p:cNvPr id="24" name="object 24"/>
          <p:cNvSpPr txBox="1"/>
          <p:nvPr/>
        </p:nvSpPr>
        <p:spPr>
          <a:xfrm>
            <a:off x="8340725" y="4646612"/>
            <a:ext cx="18415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a:latin typeface="Carlito"/>
              <a:cs typeface="Carlito"/>
            </a:endParaRPr>
          </a:p>
        </p:txBody>
      </p:sp>
      <p:sp>
        <p:nvSpPr>
          <p:cNvPr id="25" name="object 25"/>
          <p:cNvSpPr txBox="1"/>
          <p:nvPr/>
        </p:nvSpPr>
        <p:spPr>
          <a:xfrm>
            <a:off x="5183251" y="2044700"/>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26" name="object 26"/>
          <p:cNvSpPr/>
          <p:nvPr/>
        </p:nvSpPr>
        <p:spPr>
          <a:xfrm>
            <a:off x="5523229" y="2846577"/>
            <a:ext cx="2298700" cy="1821814"/>
          </a:xfrm>
          <a:custGeom>
            <a:avLst/>
            <a:gdLst/>
            <a:ahLst/>
            <a:cxnLst/>
            <a:rect l="l" t="t" r="r" b="b"/>
            <a:pathLst>
              <a:path w="2298700" h="1821814">
                <a:moveTo>
                  <a:pt x="2298319" y="1821688"/>
                </a:moveTo>
                <a:lnTo>
                  <a:pt x="2255572" y="1813844"/>
                </a:lnTo>
                <a:lnTo>
                  <a:pt x="2212608" y="1805306"/>
                </a:lnTo>
                <a:lnTo>
                  <a:pt x="2169446" y="1796075"/>
                </a:lnTo>
                <a:lnTo>
                  <a:pt x="2126109" y="1786152"/>
                </a:lnTo>
                <a:lnTo>
                  <a:pt x="2082617" y="1775540"/>
                </a:lnTo>
                <a:lnTo>
                  <a:pt x="2038991" y="1764241"/>
                </a:lnTo>
                <a:lnTo>
                  <a:pt x="1995253" y="1752256"/>
                </a:lnTo>
                <a:lnTo>
                  <a:pt x="1951422" y="1739588"/>
                </a:lnTo>
                <a:lnTo>
                  <a:pt x="1907521" y="1726239"/>
                </a:lnTo>
                <a:lnTo>
                  <a:pt x="1863570" y="1712211"/>
                </a:lnTo>
                <a:lnTo>
                  <a:pt x="1819591" y="1697504"/>
                </a:lnTo>
                <a:lnTo>
                  <a:pt x="1775604" y="1682123"/>
                </a:lnTo>
                <a:lnTo>
                  <a:pt x="1731631" y="1666067"/>
                </a:lnTo>
                <a:lnTo>
                  <a:pt x="1687693" y="1649340"/>
                </a:lnTo>
                <a:lnTo>
                  <a:pt x="1643809" y="1631944"/>
                </a:lnTo>
                <a:lnTo>
                  <a:pt x="1600003" y="1613880"/>
                </a:lnTo>
                <a:lnTo>
                  <a:pt x="1556294" y="1595150"/>
                </a:lnTo>
                <a:lnTo>
                  <a:pt x="1512704" y="1575756"/>
                </a:lnTo>
                <a:lnTo>
                  <a:pt x="1469254" y="1555701"/>
                </a:lnTo>
                <a:lnTo>
                  <a:pt x="1425965" y="1534985"/>
                </a:lnTo>
                <a:lnTo>
                  <a:pt x="1382858" y="1513612"/>
                </a:lnTo>
                <a:lnTo>
                  <a:pt x="1339953" y="1491583"/>
                </a:lnTo>
                <a:lnTo>
                  <a:pt x="1297273" y="1468900"/>
                </a:lnTo>
                <a:lnTo>
                  <a:pt x="1254838" y="1445565"/>
                </a:lnTo>
                <a:lnTo>
                  <a:pt x="1212668" y="1421579"/>
                </a:lnTo>
                <a:lnTo>
                  <a:pt x="1170786" y="1396946"/>
                </a:lnTo>
                <a:lnTo>
                  <a:pt x="1129212" y="1371667"/>
                </a:lnTo>
                <a:lnTo>
                  <a:pt x="1087968" y="1345743"/>
                </a:lnTo>
                <a:lnTo>
                  <a:pt x="1047073" y="1319177"/>
                </a:lnTo>
                <a:lnTo>
                  <a:pt x="1006550" y="1291971"/>
                </a:lnTo>
                <a:lnTo>
                  <a:pt x="966420" y="1264127"/>
                </a:lnTo>
                <a:lnTo>
                  <a:pt x="926703" y="1235646"/>
                </a:lnTo>
                <a:lnTo>
                  <a:pt x="887420" y="1206531"/>
                </a:lnTo>
                <a:lnTo>
                  <a:pt x="848593" y="1176783"/>
                </a:lnTo>
                <a:lnTo>
                  <a:pt x="810242" y="1146405"/>
                </a:lnTo>
                <a:lnTo>
                  <a:pt x="772389" y="1115399"/>
                </a:lnTo>
                <a:lnTo>
                  <a:pt x="735055" y="1083766"/>
                </a:lnTo>
                <a:lnTo>
                  <a:pt x="698260" y="1051508"/>
                </a:lnTo>
                <a:lnTo>
                  <a:pt x="662027" y="1018628"/>
                </a:lnTo>
                <a:lnTo>
                  <a:pt x="626375" y="985127"/>
                </a:lnTo>
                <a:lnTo>
                  <a:pt x="591326" y="951007"/>
                </a:lnTo>
                <a:lnTo>
                  <a:pt x="556900" y="916271"/>
                </a:lnTo>
                <a:lnTo>
                  <a:pt x="523120" y="880920"/>
                </a:lnTo>
                <a:lnTo>
                  <a:pt x="490006" y="844956"/>
                </a:lnTo>
                <a:lnTo>
                  <a:pt x="457579" y="808381"/>
                </a:lnTo>
                <a:lnTo>
                  <a:pt x="425860" y="771197"/>
                </a:lnTo>
                <a:lnTo>
                  <a:pt x="394870" y="733407"/>
                </a:lnTo>
                <a:lnTo>
                  <a:pt x="364630" y="695011"/>
                </a:lnTo>
                <a:lnTo>
                  <a:pt x="335162" y="656012"/>
                </a:lnTo>
                <a:lnTo>
                  <a:pt x="306486" y="616412"/>
                </a:lnTo>
                <a:lnTo>
                  <a:pt x="278623" y="576214"/>
                </a:lnTo>
                <a:lnTo>
                  <a:pt x="251595" y="535417"/>
                </a:lnTo>
                <a:lnTo>
                  <a:pt x="225422" y="494026"/>
                </a:lnTo>
                <a:lnTo>
                  <a:pt x="200126" y="452042"/>
                </a:lnTo>
                <a:lnTo>
                  <a:pt x="175727" y="409466"/>
                </a:lnTo>
                <a:lnTo>
                  <a:pt x="152246" y="366301"/>
                </a:lnTo>
                <a:lnTo>
                  <a:pt x="129706" y="322548"/>
                </a:lnTo>
                <a:lnTo>
                  <a:pt x="108126" y="278210"/>
                </a:lnTo>
                <a:lnTo>
                  <a:pt x="87528" y="233289"/>
                </a:lnTo>
                <a:lnTo>
                  <a:pt x="67932" y="187786"/>
                </a:lnTo>
                <a:lnTo>
                  <a:pt x="49361" y="141704"/>
                </a:lnTo>
                <a:lnTo>
                  <a:pt x="31834" y="95044"/>
                </a:lnTo>
                <a:lnTo>
                  <a:pt x="15373" y="47809"/>
                </a:lnTo>
                <a:lnTo>
                  <a:pt x="0" y="0"/>
                </a:lnTo>
              </a:path>
            </a:pathLst>
          </a:custGeom>
          <a:ln w="57150">
            <a:solidFill>
              <a:srgbClr val="94B3D6"/>
            </a:solidFill>
          </a:ln>
        </p:spPr>
        <p:txBody>
          <a:bodyPr wrap="square" lIns="0" tIns="0" rIns="0" bIns="0" rtlCol="0"/>
          <a:lstStyle/>
          <a:p/>
        </p:txBody>
      </p:sp>
      <p:sp>
        <p:nvSpPr>
          <p:cNvPr id="27" name="object 27"/>
          <p:cNvSpPr txBox="1"/>
          <p:nvPr/>
        </p:nvSpPr>
        <p:spPr>
          <a:xfrm>
            <a:off x="856614" y="1577721"/>
            <a:ext cx="1774189"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PERGESERAN </a:t>
            </a:r>
            <a:r>
              <a:rPr sz="1600" b="1" dirty="0">
                <a:solidFill>
                  <a:srgbClr val="FF0000"/>
                </a:solidFill>
                <a:latin typeface="Carlito"/>
                <a:cs typeface="Carlito"/>
              </a:rPr>
              <a:t>KE</a:t>
            </a:r>
            <a:r>
              <a:rPr sz="1600" b="1" spc="-25" dirty="0">
                <a:solidFill>
                  <a:srgbClr val="FF0000"/>
                </a:solidFill>
                <a:latin typeface="Carlito"/>
                <a:cs typeface="Carlito"/>
              </a:rPr>
              <a:t> </a:t>
            </a:r>
            <a:r>
              <a:rPr sz="1600" b="1" spc="-5" dirty="0">
                <a:solidFill>
                  <a:srgbClr val="FF0000"/>
                </a:solidFill>
                <a:latin typeface="Carlito"/>
                <a:cs typeface="Carlito"/>
              </a:rPr>
              <a:t>KIRI</a:t>
            </a:r>
            <a:endParaRPr sz="1600">
              <a:latin typeface="Carlito"/>
              <a:cs typeface="Carlito"/>
            </a:endParaRPr>
          </a:p>
        </p:txBody>
      </p:sp>
      <p:sp>
        <p:nvSpPr>
          <p:cNvPr id="28" name="object 28"/>
          <p:cNvSpPr txBox="1"/>
          <p:nvPr/>
        </p:nvSpPr>
        <p:spPr>
          <a:xfrm>
            <a:off x="5255259" y="1599184"/>
            <a:ext cx="2064385"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PERGESERAN </a:t>
            </a:r>
            <a:r>
              <a:rPr sz="1600" b="1" dirty="0">
                <a:solidFill>
                  <a:srgbClr val="FF0000"/>
                </a:solidFill>
                <a:latin typeface="Carlito"/>
                <a:cs typeface="Carlito"/>
              </a:rPr>
              <a:t>KE</a:t>
            </a:r>
            <a:r>
              <a:rPr sz="1600" b="1" spc="-25" dirty="0">
                <a:solidFill>
                  <a:srgbClr val="FF0000"/>
                </a:solidFill>
                <a:latin typeface="Carlito"/>
                <a:cs typeface="Carlito"/>
              </a:rPr>
              <a:t> </a:t>
            </a:r>
            <a:r>
              <a:rPr sz="1600" b="1" spc="-5" dirty="0">
                <a:solidFill>
                  <a:srgbClr val="FF0000"/>
                </a:solidFill>
                <a:latin typeface="Carlito"/>
                <a:cs typeface="Carlito"/>
              </a:rPr>
              <a:t>KANAN</a:t>
            </a:r>
            <a:endParaRPr sz="1600">
              <a:latin typeface="Carlito"/>
              <a:cs typeface="Carlito"/>
            </a:endParaRPr>
          </a:p>
        </p:txBody>
      </p:sp>
      <p:sp>
        <p:nvSpPr>
          <p:cNvPr id="29" name="object 29"/>
          <p:cNvSpPr txBox="1"/>
          <p:nvPr/>
        </p:nvSpPr>
        <p:spPr>
          <a:xfrm>
            <a:off x="4003675" y="4026916"/>
            <a:ext cx="352425"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AD</a:t>
            </a:r>
            <a:r>
              <a:rPr sz="1200" b="1" dirty="0">
                <a:latin typeface="Carlito"/>
                <a:cs typeface="Carlito"/>
              </a:rPr>
              <a:t>1</a:t>
            </a:r>
            <a:endParaRPr sz="1200">
              <a:latin typeface="Carlito"/>
              <a:cs typeface="Carlito"/>
            </a:endParaRPr>
          </a:p>
        </p:txBody>
      </p:sp>
      <p:sp>
        <p:nvSpPr>
          <p:cNvPr id="30" name="object 30"/>
          <p:cNvSpPr txBox="1"/>
          <p:nvPr/>
        </p:nvSpPr>
        <p:spPr>
          <a:xfrm>
            <a:off x="8374380" y="3794061"/>
            <a:ext cx="351790" cy="269875"/>
          </a:xfrm>
          <a:prstGeom prst="rect">
            <a:avLst/>
          </a:prstGeom>
        </p:spPr>
        <p:txBody>
          <a:bodyPr vert="horz" wrap="square" lIns="0" tIns="12700" rIns="0" bIns="0" rtlCol="0">
            <a:spAutoFit/>
          </a:bodyPr>
          <a:lstStyle/>
          <a:p>
            <a:pPr marL="12700">
              <a:lnSpc>
                <a:spcPct val="100000"/>
              </a:lnSpc>
              <a:spcBef>
                <a:spcPts val="100"/>
              </a:spcBef>
            </a:pPr>
            <a:r>
              <a:rPr sz="1600" b="1" spc="-15"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grpSp>
        <p:nvGrpSpPr>
          <p:cNvPr id="31" name="object 31"/>
          <p:cNvGrpSpPr/>
          <p:nvPr/>
        </p:nvGrpSpPr>
        <p:grpSpPr>
          <a:xfrm>
            <a:off x="5897879" y="2305176"/>
            <a:ext cx="2729230" cy="1878964"/>
            <a:chOff x="5897879" y="2305176"/>
            <a:chExt cx="2729230" cy="1878964"/>
          </a:xfrm>
        </p:grpSpPr>
        <p:sp>
          <p:nvSpPr>
            <p:cNvPr id="32" name="object 32"/>
            <p:cNvSpPr/>
            <p:nvPr/>
          </p:nvSpPr>
          <p:spPr>
            <a:xfrm>
              <a:off x="6300215" y="2333751"/>
              <a:ext cx="2298700" cy="1821814"/>
            </a:xfrm>
            <a:custGeom>
              <a:avLst/>
              <a:gdLst/>
              <a:ahLst/>
              <a:cxnLst/>
              <a:rect l="l" t="t" r="r" b="b"/>
              <a:pathLst>
                <a:path w="2298700" h="1821814">
                  <a:moveTo>
                    <a:pt x="2298318" y="1821688"/>
                  </a:moveTo>
                  <a:lnTo>
                    <a:pt x="2255572" y="1813844"/>
                  </a:lnTo>
                  <a:lnTo>
                    <a:pt x="2212608" y="1805306"/>
                  </a:lnTo>
                  <a:lnTo>
                    <a:pt x="2169446" y="1796075"/>
                  </a:lnTo>
                  <a:lnTo>
                    <a:pt x="2126109" y="1786153"/>
                  </a:lnTo>
                  <a:lnTo>
                    <a:pt x="2082617" y="1775542"/>
                  </a:lnTo>
                  <a:lnTo>
                    <a:pt x="2038991" y="1764244"/>
                  </a:lnTo>
                  <a:lnTo>
                    <a:pt x="1995253" y="1752260"/>
                  </a:lnTo>
                  <a:lnTo>
                    <a:pt x="1951422" y="1739594"/>
                  </a:lnTo>
                  <a:lnTo>
                    <a:pt x="1907521" y="1726246"/>
                  </a:lnTo>
                  <a:lnTo>
                    <a:pt x="1863570" y="1712218"/>
                  </a:lnTo>
                  <a:lnTo>
                    <a:pt x="1819591" y="1697514"/>
                  </a:lnTo>
                  <a:lnTo>
                    <a:pt x="1775604" y="1682134"/>
                  </a:lnTo>
                  <a:lnTo>
                    <a:pt x="1731631" y="1666080"/>
                  </a:lnTo>
                  <a:lnTo>
                    <a:pt x="1687693" y="1649355"/>
                  </a:lnTo>
                  <a:lnTo>
                    <a:pt x="1643809" y="1631960"/>
                  </a:lnTo>
                  <a:lnTo>
                    <a:pt x="1600003" y="1613898"/>
                  </a:lnTo>
                  <a:lnTo>
                    <a:pt x="1556294" y="1595170"/>
                  </a:lnTo>
                  <a:lnTo>
                    <a:pt x="1512704" y="1575778"/>
                  </a:lnTo>
                  <a:lnTo>
                    <a:pt x="1469254" y="1555724"/>
                  </a:lnTo>
                  <a:lnTo>
                    <a:pt x="1425965" y="1535011"/>
                  </a:lnTo>
                  <a:lnTo>
                    <a:pt x="1382858" y="1513640"/>
                  </a:lnTo>
                  <a:lnTo>
                    <a:pt x="1339953" y="1491612"/>
                  </a:lnTo>
                  <a:lnTo>
                    <a:pt x="1297273" y="1468931"/>
                  </a:lnTo>
                  <a:lnTo>
                    <a:pt x="1254838" y="1445598"/>
                  </a:lnTo>
                  <a:lnTo>
                    <a:pt x="1212668" y="1421615"/>
                  </a:lnTo>
                  <a:lnTo>
                    <a:pt x="1170786" y="1396983"/>
                  </a:lnTo>
                  <a:lnTo>
                    <a:pt x="1129212" y="1371706"/>
                  </a:lnTo>
                  <a:lnTo>
                    <a:pt x="1087968" y="1345784"/>
                  </a:lnTo>
                  <a:lnTo>
                    <a:pt x="1047073" y="1319220"/>
                  </a:lnTo>
                  <a:lnTo>
                    <a:pt x="1006550" y="1292016"/>
                  </a:lnTo>
                  <a:lnTo>
                    <a:pt x="966420" y="1264173"/>
                  </a:lnTo>
                  <a:lnTo>
                    <a:pt x="926703" y="1235694"/>
                  </a:lnTo>
                  <a:lnTo>
                    <a:pt x="887420" y="1206580"/>
                  </a:lnTo>
                  <a:lnTo>
                    <a:pt x="848593" y="1176834"/>
                  </a:lnTo>
                  <a:lnTo>
                    <a:pt x="810242" y="1146457"/>
                  </a:lnTo>
                  <a:lnTo>
                    <a:pt x="772389" y="1115452"/>
                  </a:lnTo>
                  <a:lnTo>
                    <a:pt x="735055" y="1083820"/>
                  </a:lnTo>
                  <a:lnTo>
                    <a:pt x="698260" y="1051563"/>
                  </a:lnTo>
                  <a:lnTo>
                    <a:pt x="662027" y="1018683"/>
                  </a:lnTo>
                  <a:lnTo>
                    <a:pt x="626375" y="985183"/>
                  </a:lnTo>
                  <a:lnTo>
                    <a:pt x="591326" y="951064"/>
                  </a:lnTo>
                  <a:lnTo>
                    <a:pt x="556900" y="916328"/>
                  </a:lnTo>
                  <a:lnTo>
                    <a:pt x="523120" y="880976"/>
                  </a:lnTo>
                  <a:lnTo>
                    <a:pt x="490006" y="845012"/>
                  </a:lnTo>
                  <a:lnTo>
                    <a:pt x="457579" y="808437"/>
                  </a:lnTo>
                  <a:lnTo>
                    <a:pt x="425860" y="771253"/>
                  </a:lnTo>
                  <a:lnTo>
                    <a:pt x="394870" y="733461"/>
                  </a:lnTo>
                  <a:lnTo>
                    <a:pt x="364630" y="695065"/>
                  </a:lnTo>
                  <a:lnTo>
                    <a:pt x="335162" y="656065"/>
                  </a:lnTo>
                  <a:lnTo>
                    <a:pt x="306486" y="616463"/>
                  </a:lnTo>
                  <a:lnTo>
                    <a:pt x="278623" y="576263"/>
                  </a:lnTo>
                  <a:lnTo>
                    <a:pt x="251595" y="535465"/>
                  </a:lnTo>
                  <a:lnTo>
                    <a:pt x="225422" y="494071"/>
                  </a:lnTo>
                  <a:lnTo>
                    <a:pt x="200126" y="452084"/>
                  </a:lnTo>
                  <a:lnTo>
                    <a:pt x="175727" y="409505"/>
                  </a:lnTo>
                  <a:lnTo>
                    <a:pt x="152246" y="366337"/>
                  </a:lnTo>
                  <a:lnTo>
                    <a:pt x="129706" y="322581"/>
                  </a:lnTo>
                  <a:lnTo>
                    <a:pt x="108126" y="278240"/>
                  </a:lnTo>
                  <a:lnTo>
                    <a:pt x="87528" y="233314"/>
                  </a:lnTo>
                  <a:lnTo>
                    <a:pt x="67932" y="187807"/>
                  </a:lnTo>
                  <a:lnTo>
                    <a:pt x="49361" y="141720"/>
                  </a:lnTo>
                  <a:lnTo>
                    <a:pt x="31834" y="95055"/>
                  </a:lnTo>
                  <a:lnTo>
                    <a:pt x="15373" y="47814"/>
                  </a:lnTo>
                  <a:lnTo>
                    <a:pt x="0" y="0"/>
                  </a:lnTo>
                </a:path>
              </a:pathLst>
            </a:custGeom>
            <a:ln w="57150">
              <a:solidFill>
                <a:srgbClr val="FF0000"/>
              </a:solidFill>
            </a:ln>
          </p:spPr>
          <p:txBody>
            <a:bodyPr wrap="square" lIns="0" tIns="0" rIns="0" bIns="0" rtlCol="0"/>
            <a:lstStyle/>
            <a:p/>
          </p:txBody>
        </p:sp>
        <p:sp>
          <p:nvSpPr>
            <p:cNvPr id="33" name="object 33"/>
            <p:cNvSpPr/>
            <p:nvPr/>
          </p:nvSpPr>
          <p:spPr>
            <a:xfrm>
              <a:off x="5897879" y="3055619"/>
              <a:ext cx="960120" cy="424179"/>
            </a:xfrm>
            <a:prstGeom prst="rect">
              <a:avLst/>
            </a:prstGeom>
            <a:blipFill>
              <a:blip r:embed="rId6" cstate="print"/>
              <a:stretch>
                <a:fillRect/>
              </a:stretch>
            </a:blipFill>
          </p:spPr>
          <p:txBody>
            <a:bodyPr wrap="square" lIns="0" tIns="0" rIns="0" bIns="0" rtlCol="0"/>
            <a:lstStyle/>
            <a:p/>
          </p:txBody>
        </p:sp>
        <p:sp>
          <p:nvSpPr>
            <p:cNvPr id="34" name="object 34"/>
            <p:cNvSpPr/>
            <p:nvPr/>
          </p:nvSpPr>
          <p:spPr>
            <a:xfrm>
              <a:off x="5940170" y="3159073"/>
              <a:ext cx="705485" cy="171450"/>
            </a:xfrm>
            <a:custGeom>
              <a:avLst/>
              <a:gdLst/>
              <a:ahLst/>
              <a:cxnLst/>
              <a:rect l="l" t="t" r="r" b="b"/>
              <a:pathLst>
                <a:path w="705484" h="171450">
                  <a:moveTo>
                    <a:pt x="629411" y="85586"/>
                  </a:moveTo>
                  <a:lnTo>
                    <a:pt x="543305" y="135814"/>
                  </a:lnTo>
                  <a:lnTo>
                    <a:pt x="537700" y="140793"/>
                  </a:lnTo>
                  <a:lnTo>
                    <a:pt x="534558" y="147355"/>
                  </a:lnTo>
                  <a:lnTo>
                    <a:pt x="534108" y="154656"/>
                  </a:lnTo>
                  <a:lnTo>
                    <a:pt x="536575" y="161849"/>
                  </a:lnTo>
                  <a:lnTo>
                    <a:pt x="541553" y="167457"/>
                  </a:lnTo>
                  <a:lnTo>
                    <a:pt x="548116" y="170612"/>
                  </a:lnTo>
                  <a:lnTo>
                    <a:pt x="555416" y="171100"/>
                  </a:lnTo>
                  <a:lnTo>
                    <a:pt x="562609" y="168707"/>
                  </a:lnTo>
                  <a:lnTo>
                    <a:pt x="672471" y="104572"/>
                  </a:lnTo>
                  <a:lnTo>
                    <a:pt x="667257" y="104572"/>
                  </a:lnTo>
                  <a:lnTo>
                    <a:pt x="667257" y="102032"/>
                  </a:lnTo>
                  <a:lnTo>
                    <a:pt x="657605" y="102032"/>
                  </a:lnTo>
                  <a:lnTo>
                    <a:pt x="629411" y="85586"/>
                  </a:lnTo>
                  <a:close/>
                </a:path>
                <a:path w="705484" h="171450">
                  <a:moveTo>
                    <a:pt x="596646" y="66472"/>
                  </a:moveTo>
                  <a:lnTo>
                    <a:pt x="0" y="66472"/>
                  </a:lnTo>
                  <a:lnTo>
                    <a:pt x="0" y="104572"/>
                  </a:lnTo>
                  <a:lnTo>
                    <a:pt x="596863" y="104572"/>
                  </a:lnTo>
                  <a:lnTo>
                    <a:pt x="629411" y="85586"/>
                  </a:lnTo>
                  <a:lnTo>
                    <a:pt x="596646" y="66472"/>
                  </a:lnTo>
                  <a:close/>
                </a:path>
                <a:path w="705484" h="171450">
                  <a:moveTo>
                    <a:pt x="672421" y="66472"/>
                  </a:moveTo>
                  <a:lnTo>
                    <a:pt x="667257" y="66472"/>
                  </a:lnTo>
                  <a:lnTo>
                    <a:pt x="667257" y="104572"/>
                  </a:lnTo>
                  <a:lnTo>
                    <a:pt x="672471" y="104572"/>
                  </a:lnTo>
                  <a:lnTo>
                    <a:pt x="705103" y="85522"/>
                  </a:lnTo>
                  <a:lnTo>
                    <a:pt x="672421" y="66472"/>
                  </a:lnTo>
                  <a:close/>
                </a:path>
                <a:path w="705484" h="171450">
                  <a:moveTo>
                    <a:pt x="657605" y="69139"/>
                  </a:moveTo>
                  <a:lnTo>
                    <a:pt x="629411" y="85586"/>
                  </a:lnTo>
                  <a:lnTo>
                    <a:pt x="657605" y="102032"/>
                  </a:lnTo>
                  <a:lnTo>
                    <a:pt x="657605" y="69139"/>
                  </a:lnTo>
                  <a:close/>
                </a:path>
                <a:path w="705484" h="171450">
                  <a:moveTo>
                    <a:pt x="667257" y="69139"/>
                  </a:moveTo>
                  <a:lnTo>
                    <a:pt x="657605" y="69139"/>
                  </a:lnTo>
                  <a:lnTo>
                    <a:pt x="657605" y="102032"/>
                  </a:lnTo>
                  <a:lnTo>
                    <a:pt x="667257" y="102032"/>
                  </a:lnTo>
                  <a:lnTo>
                    <a:pt x="667257" y="69139"/>
                  </a:lnTo>
                  <a:close/>
                </a:path>
                <a:path w="705484" h="171450">
                  <a:moveTo>
                    <a:pt x="555416" y="0"/>
                  </a:moveTo>
                  <a:lnTo>
                    <a:pt x="548116" y="464"/>
                  </a:lnTo>
                  <a:lnTo>
                    <a:pt x="541553" y="3643"/>
                  </a:lnTo>
                  <a:lnTo>
                    <a:pt x="536575" y="9322"/>
                  </a:lnTo>
                  <a:lnTo>
                    <a:pt x="534108" y="16444"/>
                  </a:lnTo>
                  <a:lnTo>
                    <a:pt x="534558" y="23721"/>
                  </a:lnTo>
                  <a:lnTo>
                    <a:pt x="537700" y="30307"/>
                  </a:lnTo>
                  <a:lnTo>
                    <a:pt x="543305" y="35357"/>
                  </a:lnTo>
                  <a:lnTo>
                    <a:pt x="629411" y="85586"/>
                  </a:lnTo>
                  <a:lnTo>
                    <a:pt x="657605" y="69139"/>
                  </a:lnTo>
                  <a:lnTo>
                    <a:pt x="667257" y="69139"/>
                  </a:lnTo>
                  <a:lnTo>
                    <a:pt x="667257" y="66472"/>
                  </a:lnTo>
                  <a:lnTo>
                    <a:pt x="672421" y="66472"/>
                  </a:lnTo>
                  <a:lnTo>
                    <a:pt x="562609" y="2464"/>
                  </a:lnTo>
                  <a:lnTo>
                    <a:pt x="555416" y="0"/>
                  </a:lnTo>
                  <a:close/>
                </a:path>
              </a:pathLst>
            </a:custGeom>
            <a:solidFill>
              <a:srgbClr val="F79546"/>
            </a:solidFill>
          </p:spPr>
          <p:txBody>
            <a:bodyPr wrap="square" lIns="0" tIns="0" rIns="0" bIns="0" rtlCol="0"/>
            <a:lstStyle/>
            <a:p/>
          </p:txBody>
        </p:sp>
      </p:grpSp>
      <p:sp>
        <p:nvSpPr>
          <p:cNvPr id="35" name="object 35"/>
          <p:cNvSpPr txBox="1"/>
          <p:nvPr/>
        </p:nvSpPr>
        <p:spPr>
          <a:xfrm>
            <a:off x="7879333" y="4480559"/>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94B3D6"/>
                </a:solidFill>
                <a:latin typeface="Carlito"/>
                <a:cs typeface="Carlito"/>
              </a:rPr>
              <a:t>AD</a:t>
            </a:r>
            <a:r>
              <a:rPr sz="1200" b="1" dirty="0">
                <a:solidFill>
                  <a:srgbClr val="94B3D6"/>
                </a:solidFill>
                <a:latin typeface="Carlito"/>
                <a:cs typeface="Carlito"/>
              </a:rPr>
              <a:t>1</a:t>
            </a:r>
            <a:endParaRPr sz="1200" dirty="0">
              <a:latin typeface="Carlito"/>
              <a:cs typeface="Carlito"/>
            </a:endParaRPr>
          </a:p>
        </p:txBody>
      </p:sp>
      <p:sp>
        <p:nvSpPr>
          <p:cNvPr id="36" name="object 36"/>
          <p:cNvSpPr txBox="1"/>
          <p:nvPr/>
        </p:nvSpPr>
        <p:spPr>
          <a:xfrm>
            <a:off x="845000" y="5280279"/>
            <a:ext cx="3171825" cy="757555"/>
          </a:xfrm>
          <a:prstGeom prst="rect">
            <a:avLst/>
          </a:prstGeom>
        </p:spPr>
        <p:txBody>
          <a:bodyPr vert="horz" wrap="square" lIns="0" tIns="12700" rIns="0" bIns="0" rtlCol="0">
            <a:spAutoFit/>
          </a:bodyPr>
          <a:lstStyle/>
          <a:p>
            <a:pPr marL="12700" marR="5080">
              <a:lnSpc>
                <a:spcPct val="100000"/>
              </a:lnSpc>
              <a:spcBef>
                <a:spcPts val="100"/>
              </a:spcBef>
            </a:pPr>
            <a:r>
              <a:rPr sz="1600" i="1" spc="-15" dirty="0">
                <a:latin typeface="Carlito"/>
                <a:cs typeface="Carlito"/>
              </a:rPr>
              <a:t>Penurunan </a:t>
            </a:r>
            <a:r>
              <a:rPr sz="1600" i="1" spc="-10" dirty="0">
                <a:latin typeface="Carlito"/>
                <a:cs typeface="Carlito"/>
              </a:rPr>
              <a:t>jumlah </a:t>
            </a:r>
            <a:r>
              <a:rPr sz="1600" i="1" spc="-5" dirty="0">
                <a:latin typeface="Carlito"/>
                <a:cs typeface="Carlito"/>
              </a:rPr>
              <a:t>uang </a:t>
            </a:r>
            <a:r>
              <a:rPr sz="1600" i="1" spc="-10" dirty="0">
                <a:latin typeface="Carlito"/>
                <a:cs typeface="Carlito"/>
              </a:rPr>
              <a:t>beredar </a:t>
            </a:r>
            <a:r>
              <a:rPr sz="1600" i="1" spc="-5" dirty="0">
                <a:latin typeface="Carlito"/>
                <a:cs typeface="Carlito"/>
              </a:rPr>
              <a:t>(JUB)  </a:t>
            </a:r>
            <a:r>
              <a:rPr sz="1600" i="1" spc="-15" dirty="0">
                <a:latin typeface="Carlito"/>
                <a:cs typeface="Carlito"/>
              </a:rPr>
              <a:t>menyebabkan </a:t>
            </a:r>
            <a:r>
              <a:rPr sz="1600" i="1" spc="-10" dirty="0">
                <a:latin typeface="Carlito"/>
                <a:cs typeface="Carlito"/>
              </a:rPr>
              <a:t>bergesernya kurva  permintaan agregar </a:t>
            </a:r>
            <a:r>
              <a:rPr sz="1600" i="1" spc="-35" dirty="0">
                <a:latin typeface="Carlito"/>
                <a:cs typeface="Carlito"/>
              </a:rPr>
              <a:t>ke</a:t>
            </a:r>
            <a:r>
              <a:rPr sz="1600" i="1" spc="75" dirty="0">
                <a:latin typeface="Carlito"/>
                <a:cs typeface="Carlito"/>
              </a:rPr>
              <a:t> </a:t>
            </a:r>
            <a:r>
              <a:rPr sz="1600" i="1" spc="-10" dirty="0">
                <a:latin typeface="Carlito"/>
                <a:cs typeface="Carlito"/>
              </a:rPr>
              <a:t>kiri</a:t>
            </a:r>
            <a:endParaRPr sz="1600" dirty="0">
              <a:latin typeface="Carlito"/>
              <a:cs typeface="Carlito"/>
            </a:endParaRPr>
          </a:p>
        </p:txBody>
      </p:sp>
      <p:sp>
        <p:nvSpPr>
          <p:cNvPr id="37" name="object 37"/>
          <p:cNvSpPr txBox="1"/>
          <p:nvPr/>
        </p:nvSpPr>
        <p:spPr>
          <a:xfrm>
            <a:off x="5302118" y="5237097"/>
            <a:ext cx="3494404" cy="757555"/>
          </a:xfrm>
          <a:prstGeom prst="rect">
            <a:avLst/>
          </a:prstGeom>
        </p:spPr>
        <p:txBody>
          <a:bodyPr vert="horz" wrap="square" lIns="0" tIns="12700" rIns="0" bIns="0" rtlCol="0">
            <a:spAutoFit/>
          </a:bodyPr>
          <a:lstStyle/>
          <a:p>
            <a:pPr marL="12700" marR="5080">
              <a:lnSpc>
                <a:spcPct val="100000"/>
              </a:lnSpc>
              <a:spcBef>
                <a:spcPts val="100"/>
              </a:spcBef>
            </a:pPr>
            <a:r>
              <a:rPr sz="1600" i="1" spc="-10" dirty="0">
                <a:latin typeface="Carlito"/>
                <a:cs typeface="Carlito"/>
              </a:rPr>
              <a:t>Bertambahnya jumlah </a:t>
            </a:r>
            <a:r>
              <a:rPr sz="1600" i="1" spc="-5" dirty="0">
                <a:latin typeface="Carlito"/>
                <a:cs typeface="Carlito"/>
              </a:rPr>
              <a:t>uang </a:t>
            </a:r>
            <a:r>
              <a:rPr sz="1600" i="1" spc="-10" dirty="0">
                <a:latin typeface="Carlito"/>
                <a:cs typeface="Carlito"/>
              </a:rPr>
              <a:t>beredar </a:t>
            </a:r>
            <a:r>
              <a:rPr sz="1600" i="1" spc="-5" dirty="0">
                <a:latin typeface="Carlito"/>
                <a:cs typeface="Carlito"/>
              </a:rPr>
              <a:t>(JUB)  </a:t>
            </a:r>
            <a:r>
              <a:rPr sz="1600" i="1" spc="-15" dirty="0">
                <a:latin typeface="Carlito"/>
                <a:cs typeface="Carlito"/>
              </a:rPr>
              <a:t>menyebabkan </a:t>
            </a:r>
            <a:r>
              <a:rPr sz="1600" i="1" spc="-10" dirty="0">
                <a:latin typeface="Carlito"/>
                <a:cs typeface="Carlito"/>
              </a:rPr>
              <a:t>bergesernya kurva  permintaan agregar </a:t>
            </a:r>
            <a:r>
              <a:rPr sz="1600" i="1" spc="-35" dirty="0">
                <a:latin typeface="Carlito"/>
                <a:cs typeface="Carlito"/>
              </a:rPr>
              <a:t>ke</a:t>
            </a:r>
            <a:r>
              <a:rPr sz="1600" i="1" spc="75" dirty="0">
                <a:latin typeface="Carlito"/>
                <a:cs typeface="Carlito"/>
              </a:rPr>
              <a:t> </a:t>
            </a:r>
            <a:r>
              <a:rPr sz="1600" i="1" spc="-20" dirty="0">
                <a:latin typeface="Carlito"/>
                <a:cs typeface="Carlito"/>
              </a:rPr>
              <a:t>kanan</a:t>
            </a:r>
            <a:endParaRPr sz="1600" dirty="0">
              <a:latin typeface="Carlito"/>
              <a:cs typeface="Carlito"/>
            </a:endParaRPr>
          </a:p>
        </p:txBody>
      </p:sp>
      <p:grpSp>
        <p:nvGrpSpPr>
          <p:cNvPr id="46" name="Group 45"/>
          <p:cNvGrpSpPr/>
          <p:nvPr/>
        </p:nvGrpSpPr>
        <p:grpSpPr>
          <a:xfrm>
            <a:off x="6442130" y="1326716"/>
            <a:ext cx="2014560" cy="1754280"/>
            <a:chOff x="6442130" y="1326716"/>
            <a:chExt cx="2014560" cy="1754280"/>
          </a:xfrm>
        </p:grpSpPr>
        <mc:AlternateContent xmlns:mc="http://schemas.openxmlformats.org/markup-compatibility/2006" xmlns:p14="http://schemas.microsoft.com/office/powerpoint/2010/main">
          <mc:Choice Requires="p14">
            <p:contentPart r:id="rId7" p14:bwMode="auto">
              <p14:nvContentPartPr>
                <p14:cNvPr id="39" name="Ink 38"/>
                <p14:cNvContentPartPr/>
                <p14:nvPr/>
              </p14:nvContentPartPr>
              <p14:xfrm>
                <a:off x="6442130" y="1326716"/>
                <a:ext cx="1492200" cy="960480"/>
              </p14:xfrm>
            </p:contentPart>
          </mc:Choice>
          <mc:Fallback xmlns="">
            <p:pic>
              <p:nvPicPr>
                <p:cNvPr id="39" name="Ink 38"/>
              </p:nvPicPr>
              <p:blipFill>
                <a:blip r:embed="rId8"/>
              </p:blipFill>
              <p:spPr>
                <a:xfrm>
                  <a:off x="6442130" y="1326716"/>
                  <a:ext cx="1492200" cy="96048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40" name="Ink 39"/>
                <p14:cNvContentPartPr/>
                <p14:nvPr/>
              </p14:nvContentPartPr>
              <p14:xfrm>
                <a:off x="7831010" y="2403476"/>
                <a:ext cx="360" cy="511920"/>
              </p14:xfrm>
            </p:contentPart>
          </mc:Choice>
          <mc:Fallback xmlns="">
            <p:pic>
              <p:nvPicPr>
                <p:cNvPr id="40" name="Ink 39"/>
              </p:nvPicPr>
              <p:blipFill>
                <a:blip r:embed="rId10"/>
              </p:blipFill>
              <p:spPr>
                <a:xfrm>
                  <a:off x="7831010" y="2403476"/>
                  <a:ext cx="360" cy="51192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41" name="Ink 40"/>
                <p14:cNvContentPartPr/>
                <p14:nvPr/>
              </p14:nvContentPartPr>
              <p14:xfrm>
                <a:off x="7860530" y="2304836"/>
                <a:ext cx="237240" cy="531360"/>
              </p14:xfrm>
            </p:contentPart>
          </mc:Choice>
          <mc:Fallback xmlns="">
            <p:pic>
              <p:nvPicPr>
                <p:cNvPr id="41" name="Ink 40"/>
              </p:nvPicPr>
              <p:blipFill>
                <a:blip r:embed="rId12"/>
              </p:blipFill>
              <p:spPr>
                <a:xfrm>
                  <a:off x="7860530" y="2304836"/>
                  <a:ext cx="237240" cy="53136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42" name="Ink 41"/>
                <p14:cNvContentPartPr/>
                <p14:nvPr/>
              </p14:nvContentPartPr>
              <p14:xfrm>
                <a:off x="8126930" y="2727836"/>
                <a:ext cx="97560" cy="353160"/>
              </p14:xfrm>
            </p:contentPart>
          </mc:Choice>
          <mc:Fallback xmlns="">
            <p:pic>
              <p:nvPicPr>
                <p:cNvPr id="42" name="Ink 41"/>
              </p:nvPicPr>
              <p:blipFill>
                <a:blip r:embed="rId14"/>
              </p:blipFill>
              <p:spPr>
                <a:xfrm>
                  <a:off x="8126930" y="2727836"/>
                  <a:ext cx="97560" cy="35316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43" name="Ink 42"/>
                <p14:cNvContentPartPr/>
                <p14:nvPr/>
              </p14:nvContentPartPr>
              <p14:xfrm>
                <a:off x="8345450" y="2226716"/>
                <a:ext cx="75960" cy="443880"/>
              </p14:xfrm>
            </p:contentPart>
          </mc:Choice>
          <mc:Fallback xmlns="">
            <p:pic>
              <p:nvPicPr>
                <p:cNvPr id="43" name="Ink 42"/>
              </p:nvPicPr>
              <p:blipFill>
                <a:blip r:embed="rId16"/>
              </p:blipFill>
              <p:spPr>
                <a:xfrm>
                  <a:off x="8345450" y="2226716"/>
                  <a:ext cx="75960" cy="44388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44" name="Ink 43"/>
                <p14:cNvContentPartPr/>
                <p14:nvPr/>
              </p14:nvContentPartPr>
              <p14:xfrm>
                <a:off x="8322770" y="2197196"/>
                <a:ext cx="113400" cy="150840"/>
              </p14:xfrm>
            </p:contentPart>
          </mc:Choice>
          <mc:Fallback xmlns="">
            <p:pic>
              <p:nvPicPr>
                <p:cNvPr id="44" name="Ink 43"/>
              </p:nvPicPr>
              <p:blipFill>
                <a:blip r:embed="rId18"/>
              </p:blipFill>
              <p:spPr>
                <a:xfrm>
                  <a:off x="8322770" y="2197196"/>
                  <a:ext cx="113400" cy="15084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45" name="Ink 44"/>
                <p14:cNvContentPartPr/>
                <p14:nvPr/>
              </p14:nvContentPartPr>
              <p14:xfrm>
                <a:off x="8450210" y="2197196"/>
                <a:ext cx="6480" cy="243720"/>
              </p14:xfrm>
            </p:contentPart>
          </mc:Choice>
          <mc:Fallback xmlns="">
            <p:pic>
              <p:nvPicPr>
                <p:cNvPr id="45" name="Ink 44"/>
              </p:nvPicPr>
              <p:blipFill>
                <a:blip r:embed="rId20"/>
              </p:blipFill>
              <p:spPr>
                <a:xfrm>
                  <a:off x="8450210" y="2197196"/>
                  <a:ext cx="6480" cy="243720"/>
                </a:xfrm>
                <a:prstGeom prst="rect"/>
              </p:spPr>
            </p:pic>
          </mc:Fallback>
        </mc:AlternateContent>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457200"/>
            <a:ext cx="4038600" cy="914400"/>
          </a:xfrm>
          <a:ln>
            <a:solidFill>
              <a:schemeClr val="bg2">
                <a:lumMod val="50000"/>
              </a:schemeClr>
            </a:solidFill>
          </a:ln>
        </p:spPr>
        <p:txBody>
          <a:bodyPr>
            <a:noAutofit/>
          </a:bodyPr>
          <a:lstStyle/>
          <a:p>
            <a:pPr algn="l"/>
            <a:r>
              <a:rPr lang="en-US" sz="2800" b="1" dirty="0" err="1">
                <a:solidFill>
                  <a:srgbClr val="C00000"/>
                </a:solidFill>
                <a:effectLst>
                  <a:outerShdw blurRad="38100" dist="38100" dir="2700000" algn="tl">
                    <a:srgbClr val="000000">
                      <a:alpha val="43137"/>
                    </a:srgbClr>
                  </a:outerShdw>
                </a:effectLst>
              </a:rPr>
              <a:t>Agregat</a:t>
            </a:r>
            <a:r>
              <a:rPr lang="en-US" sz="2800" b="1" dirty="0">
                <a:solidFill>
                  <a:srgbClr val="C00000"/>
                </a:solidFill>
                <a:effectLst>
                  <a:outerShdw blurRad="38100" dist="38100" dir="2700000" algn="tl">
                    <a:srgbClr val="000000">
                      <a:alpha val="43137"/>
                    </a:srgbClr>
                  </a:outerShdw>
                </a:effectLst>
              </a:rPr>
              <a:t> Supply</a:t>
            </a:r>
            <a:endParaRPr lang="en-US" sz="2800"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09600" y="1524000"/>
            <a:ext cx="8229600" cy="5029200"/>
          </a:xfrm>
          <a:solidFill>
            <a:schemeClr val="bg2"/>
          </a:solidFill>
        </p:spPr>
        <p:txBody>
          <a:bodyPr>
            <a:noAutofit/>
          </a:bodyPr>
          <a:lstStyle/>
          <a:p>
            <a:pPr indent="0">
              <a:lnSpc>
                <a:spcPct val="100000"/>
              </a:lnSpc>
              <a:spcBef>
                <a:spcPts val="0"/>
              </a:spcBef>
            </a:pPr>
            <a:r>
              <a:rPr lang="en-US" sz="1600" dirty="0" err="1"/>
              <a:t>Kurva</a:t>
            </a:r>
            <a:r>
              <a:rPr lang="en-US" sz="1600" dirty="0"/>
              <a:t> AS </a:t>
            </a:r>
            <a:r>
              <a:rPr lang="en-US" sz="1600" dirty="0" err="1"/>
              <a:t>adalah</a:t>
            </a:r>
            <a:r>
              <a:rPr lang="en-US" sz="1600" dirty="0"/>
              <a:t> </a:t>
            </a:r>
            <a:r>
              <a:rPr lang="en-US" sz="1600" dirty="0" err="1"/>
              <a:t>berslope</a:t>
            </a:r>
            <a:r>
              <a:rPr lang="en-US" sz="1600" dirty="0"/>
              <a:t> </a:t>
            </a:r>
            <a:r>
              <a:rPr lang="en-US" sz="1600" dirty="0" err="1"/>
              <a:t>positif</a:t>
            </a:r>
            <a:r>
              <a:rPr lang="en-US" sz="1600" dirty="0"/>
              <a:t>, </a:t>
            </a:r>
            <a:r>
              <a:rPr lang="en-US" sz="1600" dirty="0" err="1"/>
              <a:t>seperti</a:t>
            </a:r>
            <a:r>
              <a:rPr lang="en-US" sz="1600" dirty="0"/>
              <a:t> </a:t>
            </a:r>
            <a:r>
              <a:rPr lang="en-US" sz="1600" dirty="0" err="1"/>
              <a:t>halnya</a:t>
            </a:r>
            <a:r>
              <a:rPr lang="en-US" sz="1600" dirty="0"/>
              <a:t> </a:t>
            </a:r>
            <a:r>
              <a:rPr lang="en-US" sz="1600" dirty="0" err="1"/>
              <a:t>kurva</a:t>
            </a:r>
            <a:r>
              <a:rPr lang="en-US" sz="1600" dirty="0"/>
              <a:t> S </a:t>
            </a:r>
            <a:r>
              <a:rPr lang="en-US" sz="1600" dirty="0" err="1"/>
              <a:t>dalam</a:t>
            </a:r>
            <a:r>
              <a:rPr lang="en-US" sz="1600" dirty="0"/>
              <a:t> </a:t>
            </a:r>
            <a:r>
              <a:rPr lang="en-US" sz="1600" dirty="0" err="1"/>
              <a:t>ekomomi</a:t>
            </a:r>
            <a:r>
              <a:rPr lang="en-US" sz="1600" dirty="0"/>
              <a:t> </a:t>
            </a:r>
            <a:r>
              <a:rPr lang="en-US" sz="1600" dirty="0" err="1"/>
              <a:t>mikro</a:t>
            </a:r>
            <a:r>
              <a:rPr lang="en-US" sz="1600" dirty="0"/>
              <a:t>.  </a:t>
            </a:r>
            <a:r>
              <a:rPr lang="en-US" sz="1600" dirty="0" err="1"/>
              <a:t>Asumsi</a:t>
            </a:r>
            <a:r>
              <a:rPr lang="en-US" sz="1600" dirty="0"/>
              <a:t> yang </a:t>
            </a:r>
            <a:r>
              <a:rPr lang="en-US" sz="1600" dirty="0" err="1"/>
              <a:t>digunakan</a:t>
            </a:r>
            <a:r>
              <a:rPr lang="en-US" sz="1600" dirty="0"/>
              <a:t> </a:t>
            </a:r>
            <a:r>
              <a:rPr lang="en-US" sz="1600" dirty="0" err="1"/>
              <a:t>adalah</a:t>
            </a:r>
            <a:r>
              <a:rPr lang="en-US" sz="1600" dirty="0"/>
              <a:t> :</a:t>
            </a:r>
            <a:endParaRPr lang="en-US" sz="1600" dirty="0"/>
          </a:p>
          <a:p>
            <a:pPr lvl="1" indent="0">
              <a:lnSpc>
                <a:spcPct val="100000"/>
              </a:lnSpc>
              <a:spcBef>
                <a:spcPts val="0"/>
              </a:spcBef>
              <a:buNone/>
            </a:pPr>
            <a:r>
              <a:rPr lang="en-US" dirty="0"/>
              <a:t>1. </a:t>
            </a:r>
            <a:r>
              <a:rPr lang="en-US" i="1" dirty="0"/>
              <a:t>Harga-</a:t>
            </a:r>
            <a:r>
              <a:rPr lang="en-US" i="1" dirty="0" err="1"/>
              <a:t>harga</a:t>
            </a:r>
            <a:r>
              <a:rPr lang="en-US" i="1" dirty="0"/>
              <a:t> </a:t>
            </a:r>
            <a:r>
              <a:rPr lang="en-US" i="1" dirty="0" err="1"/>
              <a:t>fleksibel</a:t>
            </a:r>
            <a:r>
              <a:rPr lang="en-US" i="1" dirty="0"/>
              <a:t>, </a:t>
            </a:r>
            <a:r>
              <a:rPr lang="en-US" i="1" dirty="0" err="1"/>
              <a:t>dapat</a:t>
            </a:r>
            <a:r>
              <a:rPr lang="en-US" i="1" dirty="0"/>
              <a:t> </a:t>
            </a:r>
            <a:r>
              <a:rPr lang="en-US" i="1" dirty="0" err="1"/>
              <a:t>turun</a:t>
            </a:r>
            <a:r>
              <a:rPr lang="en-US" i="1" dirty="0"/>
              <a:t> </a:t>
            </a:r>
            <a:r>
              <a:rPr lang="en-US" i="1" dirty="0" err="1"/>
              <a:t>atau</a:t>
            </a:r>
            <a:r>
              <a:rPr lang="en-US" i="1" dirty="0"/>
              <a:t> </a:t>
            </a:r>
            <a:r>
              <a:rPr lang="en-US" i="1" dirty="0" err="1"/>
              <a:t>dapat</a:t>
            </a:r>
            <a:r>
              <a:rPr lang="en-US" i="1" dirty="0"/>
              <a:t> naik.  </a:t>
            </a:r>
            <a:r>
              <a:rPr lang="en-US" i="1" dirty="0" err="1"/>
              <a:t>Dengan</a:t>
            </a:r>
            <a:r>
              <a:rPr lang="en-US" i="1" dirty="0"/>
              <a:t> </a:t>
            </a:r>
            <a:r>
              <a:rPr lang="en-US" i="1" dirty="0" err="1"/>
              <a:t>kata</a:t>
            </a:r>
            <a:r>
              <a:rPr lang="en-US" i="1" dirty="0"/>
              <a:t> lain </a:t>
            </a:r>
            <a:r>
              <a:rPr lang="en-US" i="1" dirty="0" err="1"/>
              <a:t>tidak</a:t>
            </a:r>
            <a:r>
              <a:rPr lang="en-US" i="1" dirty="0"/>
              <a:t> </a:t>
            </a:r>
            <a:r>
              <a:rPr lang="en-US" i="1" dirty="0" err="1"/>
              <a:t>ada</a:t>
            </a:r>
            <a:r>
              <a:rPr lang="en-US" i="1" dirty="0"/>
              <a:t> </a:t>
            </a:r>
            <a:r>
              <a:rPr lang="en-US" i="1" dirty="0" err="1"/>
              <a:t>rigiditas</a:t>
            </a:r>
            <a:r>
              <a:rPr lang="en-US" i="1" dirty="0"/>
              <a:t> </a:t>
            </a:r>
            <a:r>
              <a:rPr lang="en-US" i="1" dirty="0" err="1"/>
              <a:t>harga</a:t>
            </a:r>
            <a:r>
              <a:rPr lang="en-US" i="1" dirty="0"/>
              <a:t> (</a:t>
            </a:r>
            <a:r>
              <a:rPr lang="en-US" i="1" dirty="0" err="1"/>
              <a:t>kekakuan</a:t>
            </a:r>
            <a:r>
              <a:rPr lang="en-US" i="1" dirty="0"/>
              <a:t> </a:t>
            </a:r>
            <a:r>
              <a:rPr lang="en-US" i="1" dirty="0" err="1"/>
              <a:t>harga</a:t>
            </a:r>
            <a:r>
              <a:rPr lang="en-US" i="1" dirty="0"/>
              <a:t>)</a:t>
            </a:r>
            <a:endParaRPr lang="en-US" i="1" dirty="0"/>
          </a:p>
          <a:p>
            <a:pPr lvl="1" indent="0">
              <a:lnSpc>
                <a:spcPct val="100000"/>
              </a:lnSpc>
              <a:spcBef>
                <a:spcPts val="0"/>
              </a:spcBef>
              <a:buNone/>
            </a:pPr>
            <a:r>
              <a:rPr lang="en-US" i="1" dirty="0"/>
              <a:t>2. </a:t>
            </a:r>
            <a:r>
              <a:rPr lang="en-US" i="1" dirty="0" err="1"/>
              <a:t>Gaji-gaji</a:t>
            </a:r>
            <a:r>
              <a:rPr lang="en-US" i="1" dirty="0"/>
              <a:t> </a:t>
            </a:r>
            <a:r>
              <a:rPr lang="en-US" i="1" dirty="0" err="1"/>
              <a:t>fleksibel</a:t>
            </a:r>
            <a:r>
              <a:rPr lang="en-US" i="1" dirty="0"/>
              <a:t>, </a:t>
            </a:r>
            <a:r>
              <a:rPr lang="en-US" i="1" dirty="0" err="1"/>
              <a:t>dapat</a:t>
            </a:r>
            <a:r>
              <a:rPr lang="en-US" i="1" dirty="0"/>
              <a:t> </a:t>
            </a:r>
            <a:r>
              <a:rPr lang="en-US" i="1" dirty="0" err="1"/>
              <a:t>turun</a:t>
            </a:r>
            <a:r>
              <a:rPr lang="en-US" i="1" dirty="0"/>
              <a:t> </a:t>
            </a:r>
            <a:r>
              <a:rPr lang="en-US" i="1" dirty="0" err="1"/>
              <a:t>atau</a:t>
            </a:r>
            <a:r>
              <a:rPr lang="en-US" i="1" dirty="0"/>
              <a:t> </a:t>
            </a:r>
            <a:r>
              <a:rPr lang="en-US" i="1" dirty="0" err="1"/>
              <a:t>dapat</a:t>
            </a:r>
            <a:r>
              <a:rPr lang="en-US" i="1" dirty="0"/>
              <a:t> naik. </a:t>
            </a:r>
            <a:r>
              <a:rPr lang="en-US" i="1" dirty="0" err="1"/>
              <a:t>Dengan</a:t>
            </a:r>
            <a:r>
              <a:rPr lang="en-US" i="1" dirty="0"/>
              <a:t> </a:t>
            </a:r>
            <a:r>
              <a:rPr lang="en-US" i="1" dirty="0" err="1"/>
              <a:t>kata</a:t>
            </a:r>
            <a:r>
              <a:rPr lang="en-US" i="1" dirty="0"/>
              <a:t> lain </a:t>
            </a:r>
            <a:r>
              <a:rPr lang="en-US" i="1" dirty="0" err="1"/>
              <a:t>tidak</a:t>
            </a:r>
            <a:r>
              <a:rPr lang="en-US" i="1" dirty="0"/>
              <a:t> </a:t>
            </a:r>
            <a:r>
              <a:rPr lang="en-US" i="1" dirty="0" err="1"/>
              <a:t>ada</a:t>
            </a:r>
            <a:r>
              <a:rPr lang="en-US" i="1" dirty="0"/>
              <a:t> </a:t>
            </a:r>
            <a:r>
              <a:rPr lang="en-US" i="1" dirty="0" err="1"/>
              <a:t>rigiditas</a:t>
            </a:r>
            <a:r>
              <a:rPr lang="en-US" i="1" dirty="0"/>
              <a:t> </a:t>
            </a:r>
            <a:r>
              <a:rPr lang="en-US" i="1" dirty="0" err="1"/>
              <a:t>gaji</a:t>
            </a:r>
            <a:r>
              <a:rPr lang="en-US" i="1" dirty="0"/>
              <a:t> (</a:t>
            </a:r>
            <a:r>
              <a:rPr lang="en-US" i="1" dirty="0" err="1"/>
              <a:t>kekakuan</a:t>
            </a:r>
            <a:r>
              <a:rPr lang="en-US" i="1" dirty="0"/>
              <a:t> </a:t>
            </a:r>
            <a:r>
              <a:rPr lang="en-US" i="1" dirty="0" err="1"/>
              <a:t>gaji</a:t>
            </a:r>
            <a:r>
              <a:rPr lang="en-US" i="1" dirty="0"/>
              <a:t>)</a:t>
            </a:r>
            <a:endParaRPr lang="en-US" i="1" dirty="0"/>
          </a:p>
          <a:p>
            <a:pPr marL="800100" lvl="1" indent="0">
              <a:lnSpc>
                <a:spcPct val="100000"/>
              </a:lnSpc>
              <a:spcBef>
                <a:spcPts val="0"/>
              </a:spcBef>
              <a:buAutoNum type="arabicPeriod" startAt="3"/>
            </a:pPr>
            <a:r>
              <a:rPr lang="en-US" i="1" dirty="0" err="1"/>
              <a:t>Perekonomian</a:t>
            </a:r>
            <a:r>
              <a:rPr lang="en-US" i="1" dirty="0"/>
              <a:t> </a:t>
            </a:r>
            <a:r>
              <a:rPr lang="en-US" i="1" dirty="0" err="1"/>
              <a:t>belum</a:t>
            </a:r>
            <a:r>
              <a:rPr lang="en-US" i="1" dirty="0"/>
              <a:t> </a:t>
            </a:r>
            <a:r>
              <a:rPr lang="en-US" i="1" dirty="0" err="1"/>
              <a:t>berada</a:t>
            </a:r>
            <a:r>
              <a:rPr lang="en-US" i="1" dirty="0"/>
              <a:t> </a:t>
            </a:r>
            <a:r>
              <a:rPr lang="en-US" i="1" dirty="0" err="1"/>
              <a:t>pada</a:t>
            </a:r>
            <a:r>
              <a:rPr lang="en-US" i="1" dirty="0"/>
              <a:t> </a:t>
            </a:r>
            <a:r>
              <a:rPr lang="en-US" i="1" dirty="0" err="1"/>
              <a:t>keadaan</a:t>
            </a:r>
            <a:r>
              <a:rPr lang="en-US" i="1" dirty="0"/>
              <a:t> </a:t>
            </a:r>
            <a:r>
              <a:rPr lang="en-US" i="1" dirty="0" err="1"/>
              <a:t>kapasitas</a:t>
            </a:r>
            <a:r>
              <a:rPr lang="en-US" i="1" dirty="0"/>
              <a:t> </a:t>
            </a:r>
            <a:r>
              <a:rPr lang="en-US" i="1" dirty="0" err="1"/>
              <a:t>penuh</a:t>
            </a:r>
            <a:r>
              <a:rPr lang="en-US" i="1" dirty="0"/>
              <a:t>, </a:t>
            </a:r>
            <a:r>
              <a:rPr lang="en-US" i="1" dirty="0" err="1"/>
              <a:t>sehingga</a:t>
            </a:r>
            <a:r>
              <a:rPr lang="en-US" i="1" dirty="0"/>
              <a:t> </a:t>
            </a:r>
            <a:r>
              <a:rPr lang="en-US" i="1" dirty="0" err="1"/>
              <a:t>setiap</a:t>
            </a:r>
            <a:r>
              <a:rPr lang="en-US" i="1" dirty="0"/>
              <a:t> </a:t>
            </a:r>
            <a:r>
              <a:rPr lang="en-US" i="1" dirty="0" err="1"/>
              <a:t>kenaikan</a:t>
            </a:r>
            <a:r>
              <a:rPr lang="en-US" i="1" dirty="0"/>
              <a:t> AD </a:t>
            </a:r>
            <a:r>
              <a:rPr lang="en-US" i="1" dirty="0" err="1"/>
              <a:t>dapat</a:t>
            </a:r>
            <a:r>
              <a:rPr lang="en-US" i="1" dirty="0"/>
              <a:t> </a:t>
            </a:r>
            <a:r>
              <a:rPr lang="en-US" i="1" dirty="0" err="1"/>
              <a:t>dipenuhi</a:t>
            </a:r>
            <a:r>
              <a:rPr lang="en-US" i="1" dirty="0"/>
              <a:t> </a:t>
            </a:r>
            <a:r>
              <a:rPr lang="en-US" i="1" dirty="0" err="1"/>
              <a:t>oleh</a:t>
            </a:r>
            <a:r>
              <a:rPr lang="en-US" i="1" dirty="0"/>
              <a:t> </a:t>
            </a:r>
            <a:r>
              <a:rPr lang="en-US" i="1" dirty="0" err="1"/>
              <a:t>kapasitas</a:t>
            </a:r>
            <a:r>
              <a:rPr lang="en-US" i="1" dirty="0"/>
              <a:t> </a:t>
            </a:r>
            <a:r>
              <a:rPr lang="en-US" i="1" dirty="0" err="1"/>
              <a:t>produksi</a:t>
            </a:r>
            <a:r>
              <a:rPr lang="en-US" i="1" dirty="0"/>
              <a:t> yang </a:t>
            </a:r>
            <a:r>
              <a:rPr lang="en-US" i="1" dirty="0" err="1"/>
              <a:t>ada</a:t>
            </a:r>
            <a:r>
              <a:rPr lang="en-US" i="1" dirty="0"/>
              <a:t>.</a:t>
            </a:r>
            <a:endParaRPr lang="en-US" i="1" dirty="0"/>
          </a:p>
          <a:p>
            <a:pPr indent="0">
              <a:lnSpc>
                <a:spcPct val="100000"/>
              </a:lnSpc>
              <a:spcBef>
                <a:spcPts val="0"/>
              </a:spcBef>
            </a:pPr>
            <a:r>
              <a:rPr lang="en-US" sz="1600" dirty="0"/>
              <a:t>Pada </a:t>
            </a:r>
            <a:r>
              <a:rPr lang="en-US" sz="1600" dirty="0" err="1"/>
              <a:t>kenyataan</a:t>
            </a:r>
            <a:r>
              <a:rPr lang="en-US" sz="1600" dirty="0"/>
              <a:t> </a:t>
            </a:r>
            <a:r>
              <a:rPr lang="en-US" sz="1600" dirty="0" err="1"/>
              <a:t>tidak</a:t>
            </a:r>
            <a:r>
              <a:rPr lang="en-US" sz="1600" dirty="0"/>
              <a:t> </a:t>
            </a:r>
            <a:r>
              <a:rPr lang="en-US" sz="1600" dirty="0" err="1"/>
              <a:t>selamanya</a:t>
            </a:r>
            <a:r>
              <a:rPr lang="en-US" sz="1600" dirty="0"/>
              <a:t> </a:t>
            </a:r>
            <a:r>
              <a:rPr lang="en-US" sz="1600" dirty="0" err="1"/>
              <a:t>ketiga</a:t>
            </a:r>
            <a:r>
              <a:rPr lang="en-US" sz="1600" dirty="0"/>
              <a:t> </a:t>
            </a:r>
            <a:r>
              <a:rPr lang="en-US" sz="1600" dirty="0" err="1"/>
              <a:t>asumsi</a:t>
            </a:r>
            <a:r>
              <a:rPr lang="en-US" sz="1600" dirty="0"/>
              <a:t> </a:t>
            </a:r>
            <a:r>
              <a:rPr lang="en-US" sz="1600" dirty="0" err="1"/>
              <a:t>itu</a:t>
            </a:r>
            <a:r>
              <a:rPr lang="en-US" sz="1600" dirty="0"/>
              <a:t> </a:t>
            </a:r>
            <a:r>
              <a:rPr lang="en-US" sz="1600" dirty="0" err="1"/>
              <a:t>dapat</a:t>
            </a:r>
            <a:r>
              <a:rPr lang="en-US" sz="1600" dirty="0"/>
              <a:t> </a:t>
            </a:r>
            <a:r>
              <a:rPr lang="en-US" sz="1600" dirty="0" err="1"/>
              <a:t>terpenuhi</a:t>
            </a:r>
            <a:r>
              <a:rPr lang="en-US" sz="1600" dirty="0"/>
              <a:t>.  </a:t>
            </a:r>
            <a:r>
              <a:rPr lang="en-US" sz="1600" dirty="0" err="1"/>
              <a:t>Alternatif</a:t>
            </a:r>
            <a:r>
              <a:rPr lang="en-US" sz="1600" dirty="0"/>
              <a:t> lain </a:t>
            </a:r>
            <a:r>
              <a:rPr lang="en-US" sz="1600" dirty="0" err="1"/>
              <a:t>adalah</a:t>
            </a:r>
            <a:r>
              <a:rPr lang="en-US" sz="1600" dirty="0"/>
              <a:t> </a:t>
            </a:r>
            <a:r>
              <a:rPr lang="en-US" sz="1600" dirty="0" err="1"/>
              <a:t>dengan</a:t>
            </a:r>
            <a:r>
              <a:rPr lang="en-US" sz="1600" dirty="0"/>
              <a:t> </a:t>
            </a:r>
            <a:r>
              <a:rPr lang="en-US" sz="1600" dirty="0" err="1"/>
              <a:t>mengasumsikan</a:t>
            </a:r>
            <a:r>
              <a:rPr lang="en-US" sz="1600" dirty="0"/>
              <a:t> </a:t>
            </a:r>
            <a:r>
              <a:rPr lang="en-US" sz="1600" dirty="0" err="1"/>
              <a:t>rigiditas</a:t>
            </a:r>
            <a:r>
              <a:rPr lang="en-US" sz="1600" dirty="0"/>
              <a:t> </a:t>
            </a:r>
            <a:r>
              <a:rPr lang="en-US" sz="1600" dirty="0" err="1"/>
              <a:t>terjadi</a:t>
            </a:r>
            <a:r>
              <a:rPr lang="en-US" sz="1600" dirty="0"/>
              <a:t> </a:t>
            </a:r>
            <a:r>
              <a:rPr lang="en-US" sz="1600" dirty="0" err="1"/>
              <a:t>pada</a:t>
            </a:r>
            <a:r>
              <a:rPr lang="en-US" sz="1600" dirty="0"/>
              <a:t> </a:t>
            </a:r>
            <a:r>
              <a:rPr lang="en-US" sz="1600" dirty="0" err="1"/>
              <a:t>harga</a:t>
            </a:r>
            <a:r>
              <a:rPr lang="en-US" sz="1600" dirty="0"/>
              <a:t>, </a:t>
            </a:r>
            <a:r>
              <a:rPr lang="en-US" sz="1600" dirty="0" err="1"/>
              <a:t>bukan</a:t>
            </a:r>
            <a:r>
              <a:rPr lang="en-US" sz="1600" dirty="0"/>
              <a:t> </a:t>
            </a:r>
            <a:r>
              <a:rPr lang="en-US" sz="1600" dirty="0" err="1"/>
              <a:t>pada</a:t>
            </a:r>
            <a:r>
              <a:rPr lang="en-US" sz="1600" dirty="0"/>
              <a:t> </a:t>
            </a:r>
            <a:r>
              <a:rPr lang="en-US" sz="1600" dirty="0" err="1"/>
              <a:t>gaji</a:t>
            </a:r>
            <a:r>
              <a:rPr lang="en-US" sz="1600" dirty="0"/>
              <a:t>.  </a:t>
            </a:r>
            <a:r>
              <a:rPr lang="en-US" sz="1600" dirty="0" err="1"/>
              <a:t>Secara</a:t>
            </a:r>
            <a:r>
              <a:rPr lang="en-US" sz="1600" dirty="0"/>
              <a:t> </a:t>
            </a:r>
            <a:r>
              <a:rPr lang="en-US" sz="1600" dirty="0" err="1"/>
              <a:t>lengkap</a:t>
            </a:r>
            <a:r>
              <a:rPr lang="en-US" sz="1600" dirty="0"/>
              <a:t> </a:t>
            </a:r>
            <a:r>
              <a:rPr lang="en-US" sz="1600" dirty="0" err="1"/>
              <a:t>asumsi</a:t>
            </a:r>
            <a:r>
              <a:rPr lang="en-US" sz="1600" dirty="0"/>
              <a:t> </a:t>
            </a:r>
            <a:r>
              <a:rPr lang="en-US" sz="1600" dirty="0" err="1"/>
              <a:t>alternatif</a:t>
            </a:r>
            <a:r>
              <a:rPr lang="en-US" sz="1600" dirty="0"/>
              <a:t> lain </a:t>
            </a:r>
            <a:r>
              <a:rPr lang="en-US" sz="1600" dirty="0" err="1"/>
              <a:t>ini</a:t>
            </a:r>
            <a:r>
              <a:rPr lang="en-US" sz="1600" dirty="0"/>
              <a:t> </a:t>
            </a:r>
            <a:r>
              <a:rPr lang="en-US" sz="1600" dirty="0" err="1"/>
              <a:t>adalah</a:t>
            </a:r>
            <a:r>
              <a:rPr lang="en-US" sz="1600" dirty="0"/>
              <a:t>:</a:t>
            </a:r>
            <a:endParaRPr lang="en-US" sz="1600" dirty="0"/>
          </a:p>
          <a:p>
            <a:pPr lvl="1" indent="0">
              <a:lnSpc>
                <a:spcPct val="100000"/>
              </a:lnSpc>
              <a:spcBef>
                <a:spcPts val="0"/>
              </a:spcBef>
            </a:pPr>
            <a:r>
              <a:rPr lang="en-US" i="1" dirty="0" err="1"/>
              <a:t>Harga-harga</a:t>
            </a:r>
            <a:r>
              <a:rPr lang="en-US" i="1" dirty="0"/>
              <a:t> </a:t>
            </a:r>
            <a:r>
              <a:rPr lang="en-US" i="1" dirty="0" err="1"/>
              <a:t>tidak</a:t>
            </a:r>
            <a:r>
              <a:rPr lang="en-US" i="1" dirty="0"/>
              <a:t> </a:t>
            </a:r>
            <a:r>
              <a:rPr lang="en-US" i="1" dirty="0" err="1"/>
              <a:t>fleksibel</a:t>
            </a:r>
            <a:r>
              <a:rPr lang="en-US" i="1" dirty="0"/>
              <a:t> (sticky price)</a:t>
            </a:r>
            <a:endParaRPr lang="en-US" i="1" dirty="0"/>
          </a:p>
          <a:p>
            <a:pPr lvl="1" indent="0">
              <a:lnSpc>
                <a:spcPct val="100000"/>
              </a:lnSpc>
              <a:spcBef>
                <a:spcPts val="0"/>
              </a:spcBef>
            </a:pPr>
            <a:r>
              <a:rPr lang="en-US" i="1" dirty="0" err="1"/>
              <a:t>Pasar</a:t>
            </a:r>
            <a:r>
              <a:rPr lang="en-US" i="1" dirty="0"/>
              <a:t> </a:t>
            </a:r>
            <a:r>
              <a:rPr lang="en-US" i="1" dirty="0" err="1"/>
              <a:t>tenaga</a:t>
            </a:r>
            <a:r>
              <a:rPr lang="en-US" i="1" dirty="0"/>
              <a:t> </a:t>
            </a:r>
            <a:r>
              <a:rPr lang="en-US" i="1" dirty="0" err="1"/>
              <a:t>kerja</a:t>
            </a:r>
            <a:r>
              <a:rPr lang="en-US" i="1" dirty="0"/>
              <a:t> </a:t>
            </a:r>
            <a:r>
              <a:rPr lang="en-US" i="1" dirty="0" err="1"/>
              <a:t>kompetitif</a:t>
            </a:r>
            <a:r>
              <a:rPr lang="en-US" i="1" dirty="0"/>
              <a:t>, </a:t>
            </a:r>
            <a:r>
              <a:rPr lang="en-US" i="1" dirty="0" err="1"/>
              <a:t>dan</a:t>
            </a:r>
            <a:r>
              <a:rPr lang="en-US" i="1" dirty="0"/>
              <a:t> </a:t>
            </a:r>
            <a:r>
              <a:rPr lang="en-US" i="1" dirty="0" err="1"/>
              <a:t>gaji-gaji</a:t>
            </a:r>
            <a:r>
              <a:rPr lang="en-US" i="1" dirty="0"/>
              <a:t> </a:t>
            </a:r>
            <a:r>
              <a:rPr lang="en-US" i="1" dirty="0" err="1"/>
              <a:t>fleksibel</a:t>
            </a:r>
            <a:r>
              <a:rPr lang="en-US" i="1" dirty="0"/>
              <a:t>. </a:t>
            </a:r>
            <a:r>
              <a:rPr lang="en-US" i="1" dirty="0" err="1"/>
              <a:t>Dengan</a:t>
            </a:r>
            <a:r>
              <a:rPr lang="en-US" i="1" dirty="0"/>
              <a:t> </a:t>
            </a:r>
            <a:r>
              <a:rPr lang="en-US" i="1" dirty="0" err="1"/>
              <a:t>kata</a:t>
            </a:r>
            <a:r>
              <a:rPr lang="en-US" i="1" dirty="0"/>
              <a:t> lain </a:t>
            </a:r>
            <a:r>
              <a:rPr lang="en-US" i="1" dirty="0" err="1"/>
              <a:t>tidak</a:t>
            </a:r>
            <a:r>
              <a:rPr lang="en-US" i="1" dirty="0"/>
              <a:t> </a:t>
            </a:r>
            <a:r>
              <a:rPr lang="en-US" i="1" dirty="0" err="1"/>
              <a:t>ada</a:t>
            </a:r>
            <a:r>
              <a:rPr lang="en-US" i="1" dirty="0"/>
              <a:t> </a:t>
            </a:r>
            <a:r>
              <a:rPr lang="en-US" i="1" dirty="0" err="1"/>
              <a:t>rigiditas</a:t>
            </a:r>
            <a:r>
              <a:rPr lang="en-US" i="1" dirty="0"/>
              <a:t> </a:t>
            </a:r>
            <a:r>
              <a:rPr lang="en-US" i="1" dirty="0" err="1"/>
              <a:t>gaji</a:t>
            </a:r>
            <a:r>
              <a:rPr lang="en-US" i="1" dirty="0"/>
              <a:t> (</a:t>
            </a:r>
            <a:r>
              <a:rPr lang="en-US" i="1" dirty="0" err="1"/>
              <a:t>kekakuan</a:t>
            </a:r>
            <a:r>
              <a:rPr lang="en-US" i="1" dirty="0"/>
              <a:t> </a:t>
            </a:r>
            <a:r>
              <a:rPr lang="en-US" i="1" dirty="0" err="1"/>
              <a:t>gaji</a:t>
            </a:r>
            <a:r>
              <a:rPr lang="en-US" i="1" dirty="0"/>
              <a:t>)</a:t>
            </a:r>
            <a:endParaRPr lang="en-US" i="1" dirty="0"/>
          </a:p>
          <a:p>
            <a:pPr indent="0">
              <a:lnSpc>
                <a:spcPct val="100000"/>
              </a:lnSpc>
              <a:spcBef>
                <a:spcPts val="0"/>
              </a:spcBef>
            </a:pPr>
            <a:r>
              <a:rPr lang="en-US" sz="1600" dirty="0" err="1"/>
              <a:t>Kurva</a:t>
            </a:r>
            <a:r>
              <a:rPr lang="en-US" sz="1600" dirty="0"/>
              <a:t> AS </a:t>
            </a:r>
            <a:r>
              <a:rPr lang="en-US" sz="1600" dirty="0" err="1"/>
              <a:t>mempunyai</a:t>
            </a:r>
            <a:r>
              <a:rPr lang="en-US" sz="1600" dirty="0"/>
              <a:t> slope yang </a:t>
            </a:r>
            <a:r>
              <a:rPr lang="en-US" sz="1600" dirty="0" err="1"/>
              <a:t>vertikal</a:t>
            </a:r>
            <a:r>
              <a:rPr lang="en-US" sz="1600" dirty="0"/>
              <a:t> pada </a:t>
            </a:r>
            <a:r>
              <a:rPr lang="en-US" sz="1600" dirty="0" err="1"/>
              <a:t>saat</a:t>
            </a:r>
            <a:r>
              <a:rPr lang="en-US" sz="1600" dirty="0"/>
              <a:t> </a:t>
            </a:r>
            <a:r>
              <a:rPr lang="en-US" sz="1600" dirty="0" err="1"/>
              <a:t>seluruh</a:t>
            </a:r>
            <a:r>
              <a:rPr lang="en-US" sz="1600" dirty="0"/>
              <a:t> </a:t>
            </a:r>
            <a:r>
              <a:rPr lang="en-US" sz="1600" dirty="0" err="1"/>
              <a:t>kapasitas</a:t>
            </a:r>
            <a:r>
              <a:rPr lang="en-US" sz="1600" dirty="0"/>
              <a:t> </a:t>
            </a:r>
            <a:r>
              <a:rPr lang="en-US" sz="1600" dirty="0" err="1"/>
              <a:t>produksi</a:t>
            </a:r>
            <a:r>
              <a:rPr lang="en-US" sz="1600" dirty="0"/>
              <a:t> </a:t>
            </a:r>
            <a:r>
              <a:rPr lang="en-US" sz="1600" dirty="0" err="1"/>
              <a:t>perekonomian</a:t>
            </a:r>
            <a:r>
              <a:rPr lang="en-US" sz="1600" dirty="0"/>
              <a:t> </a:t>
            </a:r>
            <a:r>
              <a:rPr lang="en-US" sz="1600" dirty="0" err="1"/>
              <a:t>telah</a:t>
            </a:r>
            <a:r>
              <a:rPr lang="en-US" sz="1600" dirty="0"/>
              <a:t> </a:t>
            </a:r>
            <a:r>
              <a:rPr lang="en-US" sz="1600" dirty="0" err="1"/>
              <a:t>terpakai</a:t>
            </a:r>
            <a:r>
              <a:rPr lang="en-US" sz="1600" dirty="0"/>
              <a:t>.  </a:t>
            </a:r>
            <a:r>
              <a:rPr lang="en-US" sz="1600" dirty="0" err="1"/>
              <a:t>Asumsi</a:t>
            </a:r>
            <a:r>
              <a:rPr lang="en-US" sz="1600" dirty="0"/>
              <a:t> yang </a:t>
            </a:r>
            <a:r>
              <a:rPr lang="en-US" sz="1600" dirty="0" err="1"/>
              <a:t>digunakan</a:t>
            </a:r>
            <a:r>
              <a:rPr lang="en-US" sz="1600" dirty="0"/>
              <a:t> </a:t>
            </a:r>
            <a:r>
              <a:rPr lang="en-US" sz="1600" dirty="0" err="1"/>
              <a:t>dalam</a:t>
            </a:r>
            <a:r>
              <a:rPr lang="en-US" sz="1600" dirty="0"/>
              <a:t> </a:t>
            </a:r>
            <a:r>
              <a:rPr lang="en-US" sz="1600" dirty="0" err="1"/>
              <a:t>kurva</a:t>
            </a:r>
            <a:r>
              <a:rPr lang="en-US" sz="1600" dirty="0"/>
              <a:t> AS yang </a:t>
            </a:r>
            <a:r>
              <a:rPr lang="en-US" sz="1600" dirty="0" err="1"/>
              <a:t>berslope</a:t>
            </a:r>
            <a:r>
              <a:rPr lang="en-US" sz="1600" dirty="0"/>
              <a:t> </a:t>
            </a:r>
            <a:r>
              <a:rPr lang="en-US" sz="1600" dirty="0" err="1"/>
              <a:t>vertikal</a:t>
            </a:r>
            <a:r>
              <a:rPr lang="en-US" sz="1600" dirty="0"/>
              <a:t> </a:t>
            </a:r>
            <a:endParaRPr lang="en-US" sz="1600" dirty="0"/>
          </a:p>
          <a:p>
            <a:pPr indent="0">
              <a:lnSpc>
                <a:spcPct val="100000"/>
              </a:lnSpc>
              <a:spcBef>
                <a:spcPts val="0"/>
              </a:spcBef>
            </a:pPr>
            <a:r>
              <a:rPr lang="en-US" sz="1600" dirty="0" err="1"/>
              <a:t>adalah</a:t>
            </a:r>
            <a:r>
              <a:rPr lang="en-US" sz="1600" dirty="0"/>
              <a:t> :</a:t>
            </a:r>
            <a:endParaRPr lang="en-US" sz="1600" dirty="0"/>
          </a:p>
          <a:p>
            <a:pPr lvl="1" indent="0">
              <a:lnSpc>
                <a:spcPct val="100000"/>
              </a:lnSpc>
              <a:spcBef>
                <a:spcPts val="0"/>
              </a:spcBef>
            </a:pPr>
            <a:r>
              <a:rPr lang="en-US" i="1" dirty="0" err="1"/>
              <a:t>Perekonomian</a:t>
            </a:r>
            <a:r>
              <a:rPr lang="en-US" i="1" dirty="0"/>
              <a:t> </a:t>
            </a:r>
            <a:r>
              <a:rPr lang="en-US" i="1" dirty="0" err="1"/>
              <a:t>berada</a:t>
            </a:r>
            <a:r>
              <a:rPr lang="en-US" i="1" dirty="0"/>
              <a:t> </a:t>
            </a:r>
            <a:r>
              <a:rPr lang="en-US" i="1" dirty="0" err="1"/>
              <a:t>pada</a:t>
            </a:r>
            <a:r>
              <a:rPr lang="en-US" i="1" dirty="0"/>
              <a:t> </a:t>
            </a:r>
            <a:r>
              <a:rPr lang="en-US" i="1" dirty="0" err="1"/>
              <a:t>keadaan</a:t>
            </a:r>
            <a:r>
              <a:rPr lang="en-US" i="1" dirty="0"/>
              <a:t> </a:t>
            </a:r>
            <a:r>
              <a:rPr lang="en-US" i="1" dirty="0" err="1"/>
              <a:t>kapasitas</a:t>
            </a:r>
            <a:r>
              <a:rPr lang="en-US" i="1" dirty="0"/>
              <a:t> </a:t>
            </a:r>
            <a:r>
              <a:rPr lang="en-US" i="1" dirty="0" err="1"/>
              <a:t>penuh</a:t>
            </a:r>
            <a:r>
              <a:rPr lang="en-US" i="1" dirty="0"/>
              <a:t>. </a:t>
            </a:r>
            <a:r>
              <a:rPr lang="en-US" i="1" dirty="0" err="1"/>
              <a:t>Dengan</a:t>
            </a:r>
            <a:r>
              <a:rPr lang="en-US" i="1" dirty="0"/>
              <a:t> </a:t>
            </a:r>
            <a:r>
              <a:rPr lang="en-US" i="1" dirty="0" err="1"/>
              <a:t>kata</a:t>
            </a:r>
            <a:r>
              <a:rPr lang="en-US" i="1" dirty="0"/>
              <a:t> lain, </a:t>
            </a:r>
            <a:r>
              <a:rPr lang="en-US" i="1" dirty="0" err="1"/>
              <a:t>ada</a:t>
            </a:r>
            <a:r>
              <a:rPr lang="en-US" i="1" dirty="0"/>
              <a:t> </a:t>
            </a:r>
            <a:r>
              <a:rPr lang="en-US" i="1" dirty="0" err="1"/>
              <a:t>rigiditas</a:t>
            </a:r>
            <a:r>
              <a:rPr lang="en-US" i="1" dirty="0"/>
              <a:t> output</a:t>
            </a:r>
            <a:endParaRPr lang="en-US" i="1" dirty="0"/>
          </a:p>
          <a:p>
            <a:pPr lvl="1" indent="0">
              <a:lnSpc>
                <a:spcPct val="100000"/>
              </a:lnSpc>
              <a:spcBef>
                <a:spcPts val="0"/>
              </a:spcBef>
            </a:pPr>
            <a:r>
              <a:rPr lang="en-US" i="1" dirty="0" err="1"/>
              <a:t>Harga-harga</a:t>
            </a:r>
            <a:r>
              <a:rPr lang="en-US" i="1" dirty="0"/>
              <a:t> </a:t>
            </a:r>
            <a:r>
              <a:rPr lang="en-US" i="1" dirty="0" err="1"/>
              <a:t>fleksibel</a:t>
            </a:r>
            <a:r>
              <a:rPr lang="en-US" i="1" dirty="0"/>
              <a:t>, </a:t>
            </a:r>
            <a:r>
              <a:rPr lang="en-US" i="1" dirty="0" err="1"/>
              <a:t>dapat</a:t>
            </a:r>
            <a:r>
              <a:rPr lang="en-US" i="1" dirty="0"/>
              <a:t> </a:t>
            </a:r>
            <a:r>
              <a:rPr lang="en-US" i="1" dirty="0" err="1"/>
              <a:t>turun</a:t>
            </a:r>
            <a:r>
              <a:rPr lang="en-US" i="1" dirty="0"/>
              <a:t> </a:t>
            </a:r>
            <a:r>
              <a:rPr lang="en-US" i="1" dirty="0" err="1"/>
              <a:t>dapat</a:t>
            </a:r>
            <a:r>
              <a:rPr lang="en-US" i="1" dirty="0"/>
              <a:t> </a:t>
            </a:r>
            <a:r>
              <a:rPr lang="en-US" i="1" dirty="0" err="1"/>
              <a:t>naik</a:t>
            </a:r>
            <a:r>
              <a:rPr lang="en-US" i="1" dirty="0"/>
              <a:t>. </a:t>
            </a:r>
            <a:r>
              <a:rPr lang="en-US" i="1" dirty="0" err="1"/>
              <a:t>Dengan</a:t>
            </a:r>
            <a:r>
              <a:rPr lang="en-US" i="1" dirty="0"/>
              <a:t> </a:t>
            </a:r>
            <a:r>
              <a:rPr lang="en-US" i="1" dirty="0" err="1"/>
              <a:t>kata</a:t>
            </a:r>
            <a:r>
              <a:rPr lang="en-US" i="1" dirty="0"/>
              <a:t> lain </a:t>
            </a:r>
            <a:r>
              <a:rPr lang="en-US" i="1" dirty="0" err="1"/>
              <a:t>tidak</a:t>
            </a:r>
            <a:r>
              <a:rPr lang="en-US" i="1" dirty="0"/>
              <a:t> </a:t>
            </a:r>
            <a:r>
              <a:rPr lang="en-US" i="1" dirty="0" err="1"/>
              <a:t>ada</a:t>
            </a:r>
            <a:r>
              <a:rPr lang="en-US" i="1" dirty="0"/>
              <a:t> </a:t>
            </a:r>
            <a:r>
              <a:rPr lang="en-US" i="1" dirty="0" err="1"/>
              <a:t>rigiditas</a:t>
            </a:r>
            <a:r>
              <a:rPr lang="en-US" i="1" dirty="0"/>
              <a:t> </a:t>
            </a:r>
            <a:r>
              <a:rPr lang="en-US" i="1" dirty="0" err="1"/>
              <a:t>harga</a:t>
            </a:r>
            <a:r>
              <a:rPr lang="en-US" i="1" dirty="0"/>
              <a:t> (</a:t>
            </a:r>
            <a:r>
              <a:rPr lang="en-US" i="1" dirty="0" err="1"/>
              <a:t>kekakuan</a:t>
            </a:r>
            <a:r>
              <a:rPr lang="en-US" i="1" dirty="0"/>
              <a:t> </a:t>
            </a:r>
            <a:r>
              <a:rPr lang="en-US" i="1" dirty="0" err="1"/>
              <a:t>harga</a:t>
            </a:r>
            <a:r>
              <a:rPr lang="en-US" i="1" dirty="0"/>
              <a:t>)</a:t>
            </a:r>
            <a:endParaRPr lang="en-US" i="1" dirty="0"/>
          </a:p>
          <a:p>
            <a:pPr indent="0">
              <a:lnSpc>
                <a:spcPct val="100000"/>
              </a:lnSpc>
              <a:spcBef>
                <a:spcPts val="0"/>
              </a:spcBef>
            </a:pP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914400"/>
            <a:ext cx="3733800" cy="609600"/>
          </a:xfrm>
          <a:ln>
            <a:solidFill>
              <a:schemeClr val="accent2">
                <a:lumMod val="60000"/>
                <a:lumOff val="40000"/>
              </a:schemeClr>
            </a:solidFill>
          </a:ln>
        </p:spPr>
        <p:txBody>
          <a:bodyPr>
            <a:normAutofit/>
          </a:bodyPr>
          <a:lstStyle/>
          <a:p>
            <a:r>
              <a:rPr lang="en-US" b="1" dirty="0" err="1">
                <a:solidFill>
                  <a:schemeClr val="tx1"/>
                </a:solidFill>
                <a:effectLst>
                  <a:outerShdw blurRad="38100" dist="38100" dir="2700000" algn="tl">
                    <a:srgbClr val="000000">
                      <a:alpha val="43137"/>
                    </a:srgbClr>
                  </a:outerShdw>
                </a:effectLst>
              </a:rPr>
              <a:t>Penawaran</a:t>
            </a:r>
            <a:r>
              <a:rPr lang="en-US" b="1" dirty="0">
                <a:solidFill>
                  <a:schemeClr val="tx1"/>
                </a:solidFill>
                <a:effectLst>
                  <a:outerShdw blurRad="38100" dist="38100" dir="2700000" algn="tl">
                    <a:srgbClr val="000000">
                      <a:alpha val="43137"/>
                    </a:srgbClr>
                  </a:outerShdw>
                </a:effectLst>
              </a:rPr>
              <a:t> </a:t>
            </a:r>
            <a:r>
              <a:rPr lang="en-US" b="1" dirty="0" err="1">
                <a:solidFill>
                  <a:schemeClr val="tx1"/>
                </a:solidFill>
                <a:effectLst>
                  <a:outerShdw blurRad="38100" dist="38100" dir="2700000" algn="tl">
                    <a:srgbClr val="000000">
                      <a:alpha val="43137"/>
                    </a:srgbClr>
                  </a:outerShdw>
                </a:effectLst>
              </a:rPr>
              <a:t>Agregate</a:t>
            </a:r>
            <a:endParaRPr lang="en-US" b="1" dirty="0">
              <a:solidFill>
                <a:schemeClr val="tx1"/>
              </a:solidFill>
              <a:effectLst>
                <a:outerShdw blurRad="38100" dist="38100" dir="2700000" algn="tl">
                  <a:srgbClr val="000000">
                    <a:alpha val="43137"/>
                  </a:srgbClr>
                </a:outerShdw>
              </a:effectLst>
            </a:endParaRPr>
          </a:p>
        </p:txBody>
      </p:sp>
      <p:sp>
        <p:nvSpPr>
          <p:cNvPr id="30" name="Rectangle 3"/>
          <p:cNvSpPr txBox="1">
            <a:spLocks noChangeArrowheads="1"/>
          </p:cNvSpPr>
          <p:nvPr/>
        </p:nvSpPr>
        <p:spPr>
          <a:xfrm>
            <a:off x="762000" y="1752600"/>
            <a:ext cx="7696200" cy="1219200"/>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Aggregate supply is the total supply of all goods and services in the economy.</a:t>
            </a:r>
            <a:endPar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a:t>
            </a:r>
            <a:r>
              <a:rPr kumimoji="0" lang="en-US" sz="1600" b="1" i="1" u="none" strike="noStrike" kern="1200" cap="none" spc="0" normalizeH="0" baseline="0" noProof="0" dirty="0">
                <a:ln>
                  <a:noFill/>
                </a:ln>
                <a:effectLst/>
                <a:uLnTx/>
                <a:uFillTx/>
                <a:latin typeface="Arial" panose="020B0604020202020204" pitchFamily="34" charset="0"/>
                <a:cs typeface="Arial" panose="020B0604020202020204" pitchFamily="34" charset="0"/>
              </a:rPr>
              <a:t>aggregate supply</a:t>
            </a:r>
            <a:r>
              <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a:t>
            </a:r>
            <a:r>
              <a:rPr kumimoji="0" lang="en-US" sz="1600" b="1" i="1" u="none" strike="noStrike" kern="1200" cap="none" spc="0" normalizeH="0" baseline="0" noProof="0" dirty="0">
                <a:ln>
                  <a:noFill/>
                </a:ln>
                <a:effectLst/>
                <a:uLnTx/>
                <a:uFillTx/>
                <a:latin typeface="Arial" panose="020B0604020202020204" pitchFamily="34" charset="0"/>
                <a:cs typeface="Arial" panose="020B0604020202020204" pitchFamily="34" charset="0"/>
              </a:rPr>
              <a:t>AS</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a:t>
            </a:r>
            <a:r>
              <a:rPr kumimoji="0" lang="en-US" sz="1600" b="1" i="1" u="none" strike="noStrike" kern="1200" cap="none" spc="0" normalizeH="0" baseline="0" noProof="0" dirty="0">
                <a:ln>
                  <a:noFill/>
                </a:ln>
                <a:effectLst/>
                <a:uLnTx/>
                <a:uFillTx/>
                <a:latin typeface="Arial" panose="020B0604020202020204" pitchFamily="34" charset="0"/>
                <a:cs typeface="Arial" panose="020B0604020202020204" pitchFamily="34" charset="0"/>
              </a:rPr>
              <a:t> curve</a:t>
            </a:r>
            <a:r>
              <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is a graph that shows the relationship between the aggregate quantity of output supplied by all firms in an economy and the overall price level.</a:t>
            </a:r>
            <a:endPar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pic>
        <p:nvPicPr>
          <p:cNvPr id="31" name="Picture 9" descr="fig24-6"/>
          <p:cNvPicPr>
            <a:picLocks noChangeAspect="1" noChangeArrowheads="1"/>
          </p:cNvPicPr>
          <p:nvPr/>
        </p:nvPicPr>
        <p:blipFill>
          <a:blip r:embed="rId1"/>
          <a:srcRect/>
          <a:stretch>
            <a:fillRect/>
          </a:stretch>
        </p:blipFill>
        <p:spPr bwMode="auto">
          <a:xfrm>
            <a:off x="457200" y="2971800"/>
            <a:ext cx="4267200" cy="3412950"/>
          </a:xfrm>
          <a:prstGeom prst="rect">
            <a:avLst/>
          </a:prstGeom>
          <a:ln>
            <a:noFill/>
          </a:ln>
          <a:effectLst>
            <a:outerShdw blurRad="292100" dist="139700" dir="2700000" algn="tl" rotWithShape="0">
              <a:srgbClr val="333333">
                <a:alpha val="65000"/>
              </a:srgbClr>
            </a:outerShdw>
          </a:effectLst>
        </p:spPr>
      </p:pic>
      <p:sp>
        <p:nvSpPr>
          <p:cNvPr id="32" name="Rectangle 3"/>
          <p:cNvSpPr txBox="1">
            <a:spLocks noChangeArrowheads="1"/>
          </p:cNvSpPr>
          <p:nvPr/>
        </p:nvSpPr>
        <p:spPr>
          <a:xfrm>
            <a:off x="5203723" y="2971800"/>
            <a:ext cx="3505200" cy="2209800"/>
          </a:xfrm>
          <a:prstGeom prst="rect">
            <a:avLst/>
          </a:prstGeom>
          <a:ln>
            <a:solidFill>
              <a:schemeClr val="bg2">
                <a:lumMod val="90000"/>
              </a:schemeClr>
            </a:solidFill>
          </a:ln>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1600" b="1" i="0" u="none" strike="noStrike" kern="1200" cap="none" spc="0" normalizeH="0" baseline="0" noProof="0" dirty="0" err="1">
                <a:ln>
                  <a:noFill/>
                </a:ln>
                <a:effectLst/>
                <a:uLnTx/>
                <a:uFillTx/>
                <a:latin typeface="Arial" panose="020B0604020202020204" pitchFamily="34" charset="0"/>
                <a:cs typeface="Arial" panose="020B0604020202020204" pitchFamily="34" charset="0"/>
              </a:rPr>
              <a:t>Penawaran</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1600" b="1" i="0" u="none" strike="noStrike" kern="1200" cap="none" spc="0" normalizeH="0" baseline="0" noProof="0" dirty="0" err="1">
                <a:ln>
                  <a:noFill/>
                </a:ln>
                <a:effectLst/>
                <a:uLnTx/>
                <a:uFillTx/>
                <a:latin typeface="Arial" panose="020B0604020202020204" pitchFamily="34" charset="0"/>
                <a:cs typeface="Arial" panose="020B0604020202020204" pitchFamily="34" charset="0"/>
              </a:rPr>
              <a:t>agregate</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1600" b="1" i="0" u="none" strike="noStrike" kern="1200" cap="none" spc="0" normalizeH="0" baseline="0" noProof="0" dirty="0" err="1">
                <a:ln>
                  <a:noFill/>
                </a:ln>
                <a:effectLst/>
                <a:uLnTx/>
                <a:uFillTx/>
                <a:latin typeface="Arial" panose="020B0604020202020204" pitchFamily="34" charset="0"/>
                <a:cs typeface="Arial" panose="020B0604020202020204" pitchFamily="34" charset="0"/>
              </a:rPr>
              <a:t>dipengaruhi</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1600" b="1" i="0" u="none" strike="noStrike" kern="1200" cap="none" spc="0" normalizeH="0" baseline="0" noProof="0" dirty="0" err="1">
                <a:ln>
                  <a:noFill/>
                </a:ln>
                <a:effectLst/>
                <a:uLnTx/>
                <a:uFillTx/>
                <a:latin typeface="Arial" panose="020B0604020202020204" pitchFamily="34" charset="0"/>
                <a:cs typeface="Arial" panose="020B0604020202020204" pitchFamily="34" charset="0"/>
              </a:rPr>
              <a:t>oleh</a:t>
            </a:r>
            <a:r>
              <a:rPr kumimoji="0" lang="en-US" sz="1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endPar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lvl="1">
              <a:spcBef>
                <a:spcPct val="20000"/>
              </a:spcBef>
              <a:buFont typeface="Arial" panose="020B0604020202020204" pitchFamily="34" charset="0"/>
              <a:buChar char="•"/>
            </a:pPr>
            <a:r>
              <a:rPr lang="en-US" sz="1600" dirty="0">
                <a:latin typeface="Arial" panose="020B0604020202020204" pitchFamily="34" charset="0"/>
                <a:cs typeface="Arial" panose="020B0604020202020204" pitchFamily="34" charset="0"/>
              </a:rPr>
              <a:t>Size of labor force</a:t>
            </a:r>
            <a:endParaRPr lang="en-US" sz="1600" dirty="0">
              <a:latin typeface="Arial" panose="020B0604020202020204" pitchFamily="34" charset="0"/>
              <a:cs typeface="Arial" panose="020B0604020202020204" pitchFamily="34" charset="0"/>
            </a:endParaRPr>
          </a:p>
          <a:p>
            <a:pPr lvl="1">
              <a:spcBef>
                <a:spcPct val="20000"/>
              </a:spcBef>
              <a:buFont typeface="Arial" panose="020B0604020202020204" pitchFamily="34" charset="0"/>
              <a:buChar char="•"/>
            </a:pPr>
            <a:r>
              <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Size of  capital stock</a:t>
            </a:r>
            <a:endPar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lvl="1">
              <a:spcBef>
                <a:spcPct val="20000"/>
              </a:spcBef>
              <a:buFont typeface="Arial" panose="020B0604020202020204" pitchFamily="34" charset="0"/>
              <a:buChar char="•"/>
            </a:pPr>
            <a:r>
              <a:rPr lang="en-US" sz="1600" dirty="0">
                <a:latin typeface="Arial" panose="020B0604020202020204" pitchFamily="34" charset="0"/>
                <a:cs typeface="Arial" panose="020B0604020202020204" pitchFamily="34" charset="0"/>
              </a:rPr>
              <a:t>State of technology</a:t>
            </a:r>
            <a:endParaRPr lang="en-US" sz="1600" dirty="0">
              <a:latin typeface="Arial" panose="020B0604020202020204" pitchFamily="34" charset="0"/>
              <a:cs typeface="Arial" panose="020B0604020202020204" pitchFamily="34" charset="0"/>
            </a:endParaRPr>
          </a:p>
          <a:p>
            <a:pPr lvl="1">
              <a:spcBef>
                <a:spcPct val="20000"/>
              </a:spcBef>
              <a:buFont typeface="Arial" panose="020B0604020202020204" pitchFamily="34" charset="0"/>
              <a:buChar char="•"/>
            </a:pPr>
            <a:r>
              <a:rPr lang="en-US" sz="1600" dirty="0">
                <a:latin typeface="Arial" panose="020B0604020202020204" pitchFamily="34" charset="0"/>
                <a:cs typeface="Arial" panose="020B0604020202020204" pitchFamily="34" charset="0"/>
              </a:rPr>
              <a:t>Natural rate of  un employment</a:t>
            </a:r>
            <a:endParaRPr lang="en-US" sz="1600" dirty="0">
              <a:latin typeface="Arial" panose="020B0604020202020204" pitchFamily="34" charset="0"/>
              <a:cs typeface="Arial" panose="020B0604020202020204" pitchFamily="34" charset="0"/>
            </a:endParaRPr>
          </a:p>
          <a:p>
            <a:pPr lvl="1">
              <a:spcBef>
                <a:spcPct val="20000"/>
              </a:spcBef>
              <a:buFont typeface="Arial" panose="020B0604020202020204" pitchFamily="34" charset="0"/>
              <a:buChar char="•"/>
            </a:pPr>
            <a:r>
              <a:rPr lang="en-US" sz="1600" dirty="0">
                <a:latin typeface="Arial" panose="020B0604020202020204" pitchFamily="34" charset="0"/>
                <a:cs typeface="Arial" panose="020B0604020202020204" pitchFamily="34" charset="0"/>
              </a:rPr>
              <a:t>Price of input</a:t>
            </a:r>
            <a:endParaRPr lang="en-US" sz="1600" dirty="0">
              <a:latin typeface="Arial" panose="020B0604020202020204" pitchFamily="34" charset="0"/>
              <a:cs typeface="Arial" panose="020B0604020202020204" pitchFamily="34" charset="0"/>
            </a:endParaRPr>
          </a:p>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endParaRPr kumimoji="0" lang="en-US" sz="16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out)">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35479" y="631190"/>
            <a:ext cx="5055235" cy="635000"/>
          </a:xfrm>
          <a:prstGeom prst="rect">
            <a:avLst/>
          </a:prstGeom>
        </p:spPr>
        <p:txBody>
          <a:bodyPr vert="horz" wrap="square" lIns="0" tIns="12700" rIns="0" bIns="0" rtlCol="0">
            <a:spAutoFit/>
          </a:bodyPr>
          <a:lstStyle/>
          <a:p>
            <a:pPr marL="12700">
              <a:lnSpc>
                <a:spcPct val="100000"/>
              </a:lnSpc>
              <a:spcBef>
                <a:spcPts val="100"/>
              </a:spcBef>
            </a:pPr>
            <a:r>
              <a:rPr sz="4000" b="1" spc="-5" dirty="0">
                <a:solidFill>
                  <a:schemeClr val="accent6">
                    <a:lumMod val="75000"/>
                  </a:schemeClr>
                </a:solidFill>
                <a:effectLst>
                  <a:outerShdw blurRad="38100" dist="38100" dir="2700000" algn="tl">
                    <a:srgbClr val="000000">
                      <a:alpha val="43137"/>
                    </a:srgbClr>
                  </a:outerShdw>
                </a:effectLst>
                <a:latin typeface="Bookman Uralic"/>
                <a:cs typeface="Bookman Uralic"/>
              </a:rPr>
              <a:t>Penawaran</a:t>
            </a:r>
            <a:r>
              <a:rPr sz="4000" b="1" spc="-75" dirty="0">
                <a:solidFill>
                  <a:schemeClr val="accent6">
                    <a:lumMod val="75000"/>
                  </a:schemeClr>
                </a:solidFill>
                <a:effectLst>
                  <a:outerShdw blurRad="38100" dist="38100" dir="2700000" algn="tl">
                    <a:srgbClr val="000000">
                      <a:alpha val="43137"/>
                    </a:srgbClr>
                  </a:outerShdw>
                </a:effectLst>
                <a:latin typeface="Bookman Uralic"/>
                <a:cs typeface="Bookman Uralic"/>
              </a:rPr>
              <a:t> </a:t>
            </a:r>
            <a:r>
              <a:rPr sz="4000" b="1" spc="-5" dirty="0">
                <a:solidFill>
                  <a:schemeClr val="accent6">
                    <a:lumMod val="75000"/>
                  </a:schemeClr>
                </a:solidFill>
                <a:effectLst>
                  <a:outerShdw blurRad="38100" dist="38100" dir="2700000" algn="tl">
                    <a:srgbClr val="000000">
                      <a:alpha val="43137"/>
                    </a:srgbClr>
                  </a:outerShdw>
                </a:effectLst>
                <a:latin typeface="Bookman Uralic"/>
                <a:cs typeface="Bookman Uralic"/>
              </a:rPr>
              <a:t>Agregat</a:t>
            </a:r>
            <a:endParaRPr sz="4000" b="1" dirty="0">
              <a:solidFill>
                <a:schemeClr val="accent6">
                  <a:lumMod val="75000"/>
                </a:schemeClr>
              </a:solidFill>
              <a:effectLst>
                <a:outerShdw blurRad="38100" dist="38100" dir="2700000" algn="tl">
                  <a:srgbClr val="000000">
                    <a:alpha val="43137"/>
                  </a:srgbClr>
                </a:outerShdw>
              </a:effectLst>
              <a:latin typeface="Bookman Uralic"/>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6" name="object 6"/>
          <p:cNvSpPr txBox="1"/>
          <p:nvPr/>
        </p:nvSpPr>
        <p:spPr>
          <a:xfrm>
            <a:off x="1781491" y="1427002"/>
            <a:ext cx="5578475" cy="757555"/>
          </a:xfrm>
          <a:prstGeom prst="rect">
            <a:avLst/>
          </a:prstGeom>
        </p:spPr>
        <p:txBody>
          <a:bodyPr vert="horz" wrap="square" lIns="0" tIns="12700" rIns="0" bIns="0" rtlCol="0">
            <a:spAutoFit/>
          </a:bodyPr>
          <a:lstStyle/>
          <a:p>
            <a:pPr marL="83820" marR="5080" indent="-71120">
              <a:lnSpc>
                <a:spcPct val="100000"/>
              </a:lnSpc>
              <a:spcBef>
                <a:spcPts val="100"/>
              </a:spcBef>
            </a:pPr>
            <a:r>
              <a:rPr sz="2400" b="1" spc="-5" dirty="0">
                <a:solidFill>
                  <a:srgbClr val="00B0F0"/>
                </a:solidFill>
                <a:latin typeface="Carlito"/>
                <a:cs typeface="Carlito"/>
              </a:rPr>
              <a:t>Adalah </a:t>
            </a:r>
            <a:r>
              <a:rPr sz="2400" b="1" spc="-10" dirty="0">
                <a:solidFill>
                  <a:srgbClr val="00B0F0"/>
                </a:solidFill>
                <a:latin typeface="Carlito"/>
                <a:cs typeface="Carlito"/>
              </a:rPr>
              <a:t>hubungan </a:t>
            </a:r>
            <a:r>
              <a:rPr sz="2400" b="1" spc="-20" dirty="0">
                <a:solidFill>
                  <a:srgbClr val="00B0F0"/>
                </a:solidFill>
                <a:latin typeface="Carlito"/>
                <a:cs typeface="Carlito"/>
              </a:rPr>
              <a:t>antara </a:t>
            </a:r>
            <a:r>
              <a:rPr sz="2400" b="1" spc="-5" dirty="0">
                <a:solidFill>
                  <a:srgbClr val="00B0F0"/>
                </a:solidFill>
                <a:latin typeface="Carlito"/>
                <a:cs typeface="Carlito"/>
              </a:rPr>
              <a:t>jumlah </a:t>
            </a:r>
            <a:r>
              <a:rPr sz="2400" b="1" spc="-15" dirty="0">
                <a:solidFill>
                  <a:srgbClr val="00B0F0"/>
                </a:solidFill>
                <a:latin typeface="Carlito"/>
                <a:cs typeface="Carlito"/>
              </a:rPr>
              <a:t>barang </a:t>
            </a:r>
            <a:r>
              <a:rPr sz="2400" b="1" spc="-5" dirty="0">
                <a:solidFill>
                  <a:srgbClr val="00B0F0"/>
                </a:solidFill>
                <a:latin typeface="Carlito"/>
                <a:cs typeface="Carlito"/>
              </a:rPr>
              <a:t>dan  </a:t>
            </a:r>
            <a:r>
              <a:rPr sz="2400" b="1" dirty="0">
                <a:solidFill>
                  <a:srgbClr val="00B0F0"/>
                </a:solidFill>
                <a:latin typeface="Carlito"/>
                <a:cs typeface="Carlito"/>
              </a:rPr>
              <a:t>jasa </a:t>
            </a:r>
            <a:r>
              <a:rPr sz="2400" b="1" spc="-15" dirty="0">
                <a:solidFill>
                  <a:srgbClr val="00B0F0"/>
                </a:solidFill>
                <a:latin typeface="Carlito"/>
                <a:cs typeface="Carlito"/>
              </a:rPr>
              <a:t>yang </a:t>
            </a:r>
            <a:r>
              <a:rPr sz="2400" b="1" spc="-10" dirty="0">
                <a:solidFill>
                  <a:srgbClr val="00B0F0"/>
                </a:solidFill>
                <a:latin typeface="Carlito"/>
                <a:cs typeface="Carlito"/>
              </a:rPr>
              <a:t>ditawarkan dengan tingkat</a:t>
            </a:r>
            <a:r>
              <a:rPr sz="2400" b="1" spc="15" dirty="0">
                <a:solidFill>
                  <a:srgbClr val="00B0F0"/>
                </a:solidFill>
                <a:latin typeface="Carlito"/>
                <a:cs typeface="Carlito"/>
              </a:rPr>
              <a:t> </a:t>
            </a:r>
            <a:r>
              <a:rPr sz="2400" b="1" spc="-15" dirty="0">
                <a:solidFill>
                  <a:srgbClr val="00B0F0"/>
                </a:solidFill>
                <a:latin typeface="Carlito"/>
                <a:cs typeface="Carlito"/>
              </a:rPr>
              <a:t>harga</a:t>
            </a:r>
            <a:endParaRPr sz="2400" dirty="0">
              <a:solidFill>
                <a:srgbClr val="00B0F0"/>
              </a:solidFill>
              <a:latin typeface="Carlito"/>
              <a:cs typeface="Carlito"/>
            </a:endParaRPr>
          </a:p>
        </p:txBody>
      </p:sp>
      <p:grpSp>
        <p:nvGrpSpPr>
          <p:cNvPr id="7" name="object 7"/>
          <p:cNvGrpSpPr/>
          <p:nvPr/>
        </p:nvGrpSpPr>
        <p:grpSpPr>
          <a:xfrm>
            <a:off x="1129665" y="2769395"/>
            <a:ext cx="3050540" cy="2618740"/>
            <a:chOff x="1153160" y="2979420"/>
            <a:chExt cx="3050540" cy="2618740"/>
          </a:xfrm>
        </p:grpSpPr>
        <p:sp>
          <p:nvSpPr>
            <p:cNvPr id="8" name="object 8"/>
            <p:cNvSpPr/>
            <p:nvPr/>
          </p:nvSpPr>
          <p:spPr>
            <a:xfrm>
              <a:off x="1153160" y="2979420"/>
              <a:ext cx="111759" cy="2606040"/>
            </a:xfrm>
            <a:prstGeom prst="rect">
              <a:avLst/>
            </a:prstGeom>
            <a:blipFill>
              <a:blip r:embed="rId1" cstate="print"/>
              <a:stretch>
                <a:fillRect/>
              </a:stretch>
            </a:blipFill>
          </p:spPr>
          <p:txBody>
            <a:bodyPr wrap="square" lIns="0" tIns="0" rIns="0" bIns="0" rtlCol="0"/>
            <a:lstStyle/>
            <a:p/>
          </p:txBody>
        </p:sp>
        <p:sp>
          <p:nvSpPr>
            <p:cNvPr id="9" name="object 9"/>
            <p:cNvSpPr/>
            <p:nvPr/>
          </p:nvSpPr>
          <p:spPr>
            <a:xfrm>
              <a:off x="1208341" y="3003169"/>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10" name="object 10"/>
            <p:cNvSpPr/>
            <p:nvPr/>
          </p:nvSpPr>
          <p:spPr>
            <a:xfrm>
              <a:off x="1165860" y="5486400"/>
              <a:ext cx="3037840" cy="111759"/>
            </a:xfrm>
            <a:prstGeom prst="rect">
              <a:avLst/>
            </a:prstGeom>
            <a:blipFill>
              <a:blip r:embed="rId2" cstate="print"/>
              <a:stretch>
                <a:fillRect/>
              </a:stretch>
            </a:blipFill>
          </p:spPr>
          <p:txBody>
            <a:bodyPr wrap="square" lIns="0" tIns="0" rIns="0" bIns="0" rtlCol="0"/>
            <a:lstStyle/>
            <a:p/>
          </p:txBody>
        </p:sp>
        <p:sp>
          <p:nvSpPr>
            <p:cNvPr id="11" name="object 11"/>
            <p:cNvSpPr/>
            <p:nvPr/>
          </p:nvSpPr>
          <p:spPr>
            <a:xfrm>
              <a:off x="1208341" y="5523484"/>
              <a:ext cx="2952750" cy="0"/>
            </a:xfrm>
            <a:custGeom>
              <a:avLst/>
              <a:gdLst/>
              <a:ahLst/>
              <a:cxnLst/>
              <a:rect l="l" t="t" r="r" b="b"/>
              <a:pathLst>
                <a:path w="2952750">
                  <a:moveTo>
                    <a:pt x="0" y="0"/>
                  </a:moveTo>
                  <a:lnTo>
                    <a:pt x="2952305" y="0"/>
                  </a:lnTo>
                </a:path>
              </a:pathLst>
            </a:custGeom>
            <a:ln w="25400">
              <a:solidFill>
                <a:srgbClr val="9BBA58"/>
              </a:solidFill>
            </a:ln>
          </p:spPr>
          <p:txBody>
            <a:bodyPr wrap="square" lIns="0" tIns="0" rIns="0" bIns="0" rtlCol="0"/>
            <a:lstStyle/>
            <a:p/>
          </p:txBody>
        </p:sp>
      </p:grpSp>
      <p:sp>
        <p:nvSpPr>
          <p:cNvPr id="12" name="object 12"/>
          <p:cNvSpPr txBox="1"/>
          <p:nvPr/>
        </p:nvSpPr>
        <p:spPr>
          <a:xfrm>
            <a:off x="4235196" y="5408929"/>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grpSp>
        <p:nvGrpSpPr>
          <p:cNvPr id="13" name="object 13"/>
          <p:cNvGrpSpPr/>
          <p:nvPr/>
        </p:nvGrpSpPr>
        <p:grpSpPr>
          <a:xfrm>
            <a:off x="2643873" y="2719865"/>
            <a:ext cx="111760" cy="2606040"/>
            <a:chOff x="2628900" y="2979420"/>
            <a:chExt cx="111760" cy="2606040"/>
          </a:xfrm>
        </p:grpSpPr>
        <p:sp>
          <p:nvSpPr>
            <p:cNvPr id="14" name="object 14"/>
            <p:cNvSpPr/>
            <p:nvPr/>
          </p:nvSpPr>
          <p:spPr>
            <a:xfrm>
              <a:off x="2628900" y="2979420"/>
              <a:ext cx="111760" cy="2606040"/>
            </a:xfrm>
            <a:prstGeom prst="rect">
              <a:avLst/>
            </a:prstGeom>
            <a:blipFill>
              <a:blip r:embed="rId3" cstate="print"/>
              <a:stretch>
                <a:fillRect/>
              </a:stretch>
            </a:blipFill>
          </p:spPr>
          <p:txBody>
            <a:bodyPr wrap="square" lIns="0" tIns="0" rIns="0" bIns="0" rtlCol="0"/>
            <a:lstStyle/>
            <a:p/>
          </p:txBody>
        </p:sp>
        <p:sp>
          <p:nvSpPr>
            <p:cNvPr id="15" name="object 15"/>
            <p:cNvSpPr/>
            <p:nvPr/>
          </p:nvSpPr>
          <p:spPr>
            <a:xfrm>
              <a:off x="2684526" y="3003169"/>
              <a:ext cx="0" cy="2520315"/>
            </a:xfrm>
            <a:custGeom>
              <a:avLst/>
              <a:gdLst/>
              <a:ahLst/>
              <a:cxnLst/>
              <a:rect l="l" t="t" r="r" b="b"/>
              <a:pathLst>
                <a:path h="2520315">
                  <a:moveTo>
                    <a:pt x="0" y="0"/>
                  </a:moveTo>
                  <a:lnTo>
                    <a:pt x="0" y="2520315"/>
                  </a:lnTo>
                </a:path>
              </a:pathLst>
            </a:custGeom>
            <a:ln w="25400">
              <a:solidFill>
                <a:srgbClr val="4F81BC"/>
              </a:solidFill>
            </a:ln>
          </p:spPr>
          <p:txBody>
            <a:bodyPr wrap="square" lIns="0" tIns="0" rIns="0" bIns="0" rtlCol="0"/>
            <a:lstStyle/>
            <a:p/>
          </p:txBody>
        </p:sp>
      </p:grpSp>
      <p:sp>
        <p:nvSpPr>
          <p:cNvPr id="16" name="object 16"/>
          <p:cNvSpPr txBox="1"/>
          <p:nvPr/>
        </p:nvSpPr>
        <p:spPr>
          <a:xfrm>
            <a:off x="834072" y="3017265"/>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17" name="object 17"/>
          <p:cNvSpPr txBox="1"/>
          <p:nvPr/>
        </p:nvSpPr>
        <p:spPr>
          <a:xfrm>
            <a:off x="2607424" y="5377092"/>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0000"/>
                </a:solidFill>
                <a:latin typeface="Carlito"/>
                <a:cs typeface="Carlito"/>
              </a:rPr>
              <a:t>Ȳ</a:t>
            </a:r>
            <a:endParaRPr sz="2400" dirty="0">
              <a:latin typeface="Carlito"/>
              <a:cs typeface="Carlito"/>
            </a:endParaRPr>
          </a:p>
        </p:txBody>
      </p:sp>
      <p:sp>
        <p:nvSpPr>
          <p:cNvPr id="18" name="object 18"/>
          <p:cNvSpPr txBox="1"/>
          <p:nvPr/>
        </p:nvSpPr>
        <p:spPr>
          <a:xfrm>
            <a:off x="2462276" y="2292733"/>
            <a:ext cx="444500"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FF0000"/>
                </a:solidFill>
                <a:latin typeface="Carlito"/>
                <a:cs typeface="Carlito"/>
              </a:rPr>
              <a:t>LR</a:t>
            </a:r>
            <a:r>
              <a:rPr sz="1600" b="1" spc="-10" dirty="0">
                <a:solidFill>
                  <a:srgbClr val="FF0000"/>
                </a:solidFill>
                <a:latin typeface="Carlito"/>
                <a:cs typeface="Carlito"/>
              </a:rPr>
              <a:t>A</a:t>
            </a:r>
            <a:r>
              <a:rPr sz="1600" b="1" dirty="0">
                <a:solidFill>
                  <a:srgbClr val="FF0000"/>
                </a:solidFill>
                <a:latin typeface="Carlito"/>
                <a:cs typeface="Carlito"/>
              </a:rPr>
              <a:t>S</a:t>
            </a:r>
            <a:endParaRPr sz="1600" dirty="0">
              <a:latin typeface="Carlito"/>
              <a:cs typeface="Carlito"/>
            </a:endParaRPr>
          </a:p>
        </p:txBody>
      </p:sp>
      <p:sp>
        <p:nvSpPr>
          <p:cNvPr id="19" name="object 19"/>
          <p:cNvSpPr txBox="1"/>
          <p:nvPr/>
        </p:nvSpPr>
        <p:spPr>
          <a:xfrm>
            <a:off x="4788534" y="2647886"/>
            <a:ext cx="3730625" cy="1682750"/>
          </a:xfrm>
          <a:prstGeom prst="rect">
            <a:avLst/>
          </a:prstGeom>
        </p:spPr>
        <p:txBody>
          <a:bodyPr vert="horz" wrap="square" lIns="0" tIns="12700" rIns="0" bIns="0" rtlCol="0">
            <a:spAutoFit/>
          </a:bodyPr>
          <a:lstStyle/>
          <a:p>
            <a:pPr marL="12700">
              <a:lnSpc>
                <a:spcPct val="100000"/>
              </a:lnSpc>
              <a:spcBef>
                <a:spcPts val="100"/>
              </a:spcBef>
            </a:pPr>
            <a:r>
              <a:rPr sz="2800" b="1" spc="-15" dirty="0">
                <a:latin typeface="Carlito"/>
                <a:cs typeface="Carlito"/>
              </a:rPr>
              <a:t>JANGKA</a:t>
            </a:r>
            <a:r>
              <a:rPr sz="2800" b="1" spc="25" dirty="0">
                <a:latin typeface="Carlito"/>
                <a:cs typeface="Carlito"/>
              </a:rPr>
              <a:t> </a:t>
            </a:r>
            <a:r>
              <a:rPr sz="2800" b="1" spc="-40" dirty="0">
                <a:latin typeface="Carlito"/>
                <a:cs typeface="Carlito"/>
              </a:rPr>
              <a:t>PANJANG</a:t>
            </a:r>
            <a:endParaRPr sz="2800">
              <a:latin typeface="Carlito"/>
              <a:cs typeface="Carlito"/>
            </a:endParaRPr>
          </a:p>
          <a:p>
            <a:pPr marL="12700" marR="5080">
              <a:lnSpc>
                <a:spcPct val="100000"/>
              </a:lnSpc>
              <a:spcBef>
                <a:spcPts val="2000"/>
              </a:spcBef>
            </a:pPr>
            <a:r>
              <a:rPr sz="1600" i="1" spc="-10" dirty="0">
                <a:latin typeface="Carlito"/>
                <a:cs typeface="Carlito"/>
              </a:rPr>
              <a:t>Dalam </a:t>
            </a:r>
            <a:r>
              <a:rPr sz="1600" i="1" spc="-20" dirty="0">
                <a:latin typeface="Carlito"/>
                <a:cs typeface="Carlito"/>
              </a:rPr>
              <a:t>jangka </a:t>
            </a:r>
            <a:r>
              <a:rPr sz="1600" i="1" spc="-10" dirty="0">
                <a:latin typeface="Carlito"/>
                <a:cs typeface="Carlito"/>
              </a:rPr>
              <a:t>panjang, </a:t>
            </a:r>
            <a:r>
              <a:rPr sz="1600" i="1" spc="-15" dirty="0">
                <a:latin typeface="Carlito"/>
                <a:cs typeface="Carlito"/>
              </a:rPr>
              <a:t>tingkat </a:t>
            </a:r>
            <a:r>
              <a:rPr sz="1600" i="1" spc="-5" dirty="0">
                <a:latin typeface="Carlito"/>
                <a:cs typeface="Carlito"/>
              </a:rPr>
              <a:t>output  </a:t>
            </a:r>
            <a:r>
              <a:rPr sz="1600" i="1" spc="-15" dirty="0">
                <a:latin typeface="Carlito"/>
                <a:cs typeface="Carlito"/>
              </a:rPr>
              <a:t>ditentukan </a:t>
            </a:r>
            <a:r>
              <a:rPr sz="1600" i="1" spc="-5" dirty="0">
                <a:latin typeface="Carlito"/>
                <a:cs typeface="Carlito"/>
              </a:rPr>
              <a:t>oleh </a:t>
            </a:r>
            <a:r>
              <a:rPr sz="1600" i="1" spc="-10" dirty="0">
                <a:latin typeface="Carlito"/>
                <a:cs typeface="Carlito"/>
              </a:rPr>
              <a:t>jumlah </a:t>
            </a:r>
            <a:r>
              <a:rPr sz="1600" i="1" spc="-5" dirty="0">
                <a:latin typeface="Carlito"/>
                <a:cs typeface="Carlito"/>
              </a:rPr>
              <a:t>modal dan </a:t>
            </a:r>
            <a:r>
              <a:rPr sz="1600" i="1" spc="-10" dirty="0">
                <a:latin typeface="Carlito"/>
                <a:cs typeface="Carlito"/>
              </a:rPr>
              <a:t>tenaga  </a:t>
            </a:r>
            <a:r>
              <a:rPr sz="1600" i="1" spc="-20" dirty="0">
                <a:latin typeface="Carlito"/>
                <a:cs typeface="Carlito"/>
              </a:rPr>
              <a:t>kerja, </a:t>
            </a:r>
            <a:r>
              <a:rPr sz="1600" i="1" spc="-10" dirty="0">
                <a:latin typeface="Carlito"/>
                <a:cs typeface="Carlito"/>
              </a:rPr>
              <a:t>serta </a:t>
            </a:r>
            <a:r>
              <a:rPr sz="1600" i="1" spc="-15" dirty="0">
                <a:latin typeface="Carlito"/>
                <a:cs typeface="Carlito"/>
              </a:rPr>
              <a:t>ketersediaan </a:t>
            </a:r>
            <a:r>
              <a:rPr sz="1600" i="1" spc="-10" dirty="0">
                <a:latin typeface="Carlito"/>
                <a:cs typeface="Carlito"/>
              </a:rPr>
              <a:t>teknologi. </a:t>
            </a:r>
            <a:r>
              <a:rPr sz="1600" i="1" spc="-20" dirty="0">
                <a:latin typeface="Carlito"/>
                <a:cs typeface="Carlito"/>
              </a:rPr>
              <a:t>Tingkat  </a:t>
            </a:r>
            <a:r>
              <a:rPr sz="1600" i="1" spc="-5" dirty="0">
                <a:latin typeface="Carlito"/>
                <a:cs typeface="Carlito"/>
              </a:rPr>
              <a:t>output tidak </a:t>
            </a:r>
            <a:r>
              <a:rPr sz="1600" i="1" spc="-10" dirty="0">
                <a:latin typeface="Carlito"/>
                <a:cs typeface="Carlito"/>
              </a:rPr>
              <a:t>bergantung </a:t>
            </a:r>
            <a:r>
              <a:rPr sz="1600" i="1" spc="-5" dirty="0">
                <a:latin typeface="Carlito"/>
                <a:cs typeface="Carlito"/>
              </a:rPr>
              <a:t>pada </a:t>
            </a:r>
            <a:r>
              <a:rPr sz="1600" i="1" spc="-15" dirty="0">
                <a:latin typeface="Carlito"/>
                <a:cs typeface="Carlito"/>
              </a:rPr>
              <a:t>tingkat</a:t>
            </a:r>
            <a:r>
              <a:rPr sz="1600" i="1" spc="100" dirty="0">
                <a:latin typeface="Carlito"/>
                <a:cs typeface="Carlito"/>
              </a:rPr>
              <a:t> </a:t>
            </a:r>
            <a:r>
              <a:rPr sz="1600" i="1" spc="-10" dirty="0">
                <a:latin typeface="Carlito"/>
                <a:cs typeface="Carlito"/>
              </a:rPr>
              <a:t>harga.</a:t>
            </a:r>
            <a:endParaRPr sz="1600">
              <a:latin typeface="Carlito"/>
              <a:cs typeface="Carlito"/>
            </a:endParaRPr>
          </a:p>
        </p:txBody>
      </p:sp>
      <p:sp>
        <p:nvSpPr>
          <p:cNvPr id="20" name="object 20"/>
          <p:cNvSpPr txBox="1"/>
          <p:nvPr/>
        </p:nvSpPr>
        <p:spPr>
          <a:xfrm>
            <a:off x="4788534" y="4548758"/>
            <a:ext cx="3733165" cy="1001394"/>
          </a:xfrm>
          <a:prstGeom prst="rect">
            <a:avLst/>
          </a:prstGeom>
        </p:spPr>
        <p:txBody>
          <a:bodyPr vert="horz" wrap="square" lIns="0" tIns="12700" rIns="0" bIns="0" rtlCol="0">
            <a:spAutoFit/>
          </a:bodyPr>
          <a:lstStyle/>
          <a:p>
            <a:pPr marL="12700" marR="5080">
              <a:lnSpc>
                <a:spcPct val="100000"/>
              </a:lnSpc>
              <a:spcBef>
                <a:spcPts val="100"/>
              </a:spcBef>
            </a:pPr>
            <a:r>
              <a:rPr sz="1600" i="1" spc="-5" dirty="0">
                <a:latin typeface="Carlito"/>
                <a:cs typeface="Carlito"/>
              </a:rPr>
              <a:t>Kurva </a:t>
            </a:r>
            <a:r>
              <a:rPr sz="1600" i="1" spc="-10" dirty="0">
                <a:latin typeface="Carlito"/>
                <a:cs typeface="Carlito"/>
              </a:rPr>
              <a:t>penawaran agregat </a:t>
            </a:r>
            <a:r>
              <a:rPr sz="1600" i="1" spc="-20" dirty="0">
                <a:latin typeface="Carlito"/>
                <a:cs typeface="Carlito"/>
              </a:rPr>
              <a:t>jangka </a:t>
            </a:r>
            <a:r>
              <a:rPr sz="1600" i="1" spc="-10" dirty="0">
                <a:latin typeface="Carlito"/>
                <a:cs typeface="Carlito"/>
              </a:rPr>
              <a:t>panjang  (LRAS) bentuknya adalah </a:t>
            </a:r>
            <a:r>
              <a:rPr sz="1600" i="1" spc="-15" dirty="0">
                <a:latin typeface="Carlito"/>
                <a:cs typeface="Carlito"/>
              </a:rPr>
              <a:t>vertikal. </a:t>
            </a:r>
            <a:r>
              <a:rPr sz="1600" i="1" spc="-10" dirty="0">
                <a:latin typeface="Carlito"/>
                <a:cs typeface="Carlito"/>
              </a:rPr>
              <a:t>Produksi </a:t>
            </a:r>
            <a:r>
              <a:rPr sz="1600" i="1" spc="-5" dirty="0">
                <a:latin typeface="Carlito"/>
                <a:cs typeface="Carlito"/>
              </a:rPr>
              <a:t>di  </a:t>
            </a:r>
            <a:r>
              <a:rPr sz="1600" i="1" spc="-15" dirty="0">
                <a:latin typeface="Carlito"/>
                <a:cs typeface="Carlito"/>
              </a:rPr>
              <a:t>tingkat </a:t>
            </a:r>
            <a:r>
              <a:rPr sz="1600" i="1" spc="-5" dirty="0">
                <a:latin typeface="Carlito"/>
                <a:cs typeface="Carlito"/>
              </a:rPr>
              <a:t>ini </a:t>
            </a:r>
            <a:r>
              <a:rPr sz="1600" i="1" spc="-15" dirty="0">
                <a:latin typeface="Carlito"/>
                <a:cs typeface="Carlito"/>
              </a:rPr>
              <a:t>menunjukkan </a:t>
            </a:r>
            <a:r>
              <a:rPr sz="1600" i="1" spc="-10" dirty="0">
                <a:latin typeface="Carlito"/>
                <a:cs typeface="Carlito"/>
              </a:rPr>
              <a:t>posisi </a:t>
            </a:r>
            <a:r>
              <a:rPr sz="1600" i="1" spc="-15" dirty="0">
                <a:latin typeface="Carlito"/>
                <a:cs typeface="Carlito"/>
              </a:rPr>
              <a:t>kesempatan  </a:t>
            </a:r>
            <a:r>
              <a:rPr sz="1600" i="1" spc="-20" dirty="0">
                <a:latin typeface="Carlito"/>
                <a:cs typeface="Carlito"/>
              </a:rPr>
              <a:t>kerja</a:t>
            </a:r>
            <a:r>
              <a:rPr sz="1600" i="1" spc="25" dirty="0">
                <a:latin typeface="Carlito"/>
                <a:cs typeface="Carlito"/>
              </a:rPr>
              <a:t> </a:t>
            </a:r>
            <a:r>
              <a:rPr sz="1600" i="1" spc="-10" dirty="0">
                <a:latin typeface="Carlito"/>
                <a:cs typeface="Carlito"/>
              </a:rPr>
              <a:t>penuh.</a:t>
            </a:r>
            <a:endParaRPr sz="1600">
              <a:latin typeface="Carlito"/>
              <a:cs typeface="Carlito"/>
            </a:endParaRPr>
          </a:p>
        </p:txBody>
      </p:sp>
      <p:sp>
        <p:nvSpPr>
          <p:cNvPr id="21" name="object 21"/>
          <p:cNvSpPr txBox="1"/>
          <p:nvPr/>
        </p:nvSpPr>
        <p:spPr>
          <a:xfrm>
            <a:off x="1022032" y="5769908"/>
            <a:ext cx="3983354" cy="391160"/>
          </a:xfrm>
          <a:prstGeom prst="rect">
            <a:avLst/>
          </a:prstGeom>
        </p:spPr>
        <p:txBody>
          <a:bodyPr vert="horz" wrap="square" lIns="0" tIns="12700" rIns="0" bIns="0" rtlCol="0">
            <a:spAutoFit/>
          </a:bodyPr>
          <a:lstStyle/>
          <a:p>
            <a:pPr marL="12700">
              <a:lnSpc>
                <a:spcPct val="100000"/>
              </a:lnSpc>
              <a:spcBef>
                <a:spcPts val="100"/>
              </a:spcBef>
            </a:pPr>
            <a:r>
              <a:rPr sz="2400" b="1" spc="-5" dirty="0">
                <a:solidFill>
                  <a:schemeClr val="accent6">
                    <a:lumMod val="75000"/>
                  </a:schemeClr>
                </a:solidFill>
                <a:latin typeface="Carlito"/>
                <a:cs typeface="Carlito"/>
              </a:rPr>
              <a:t>Kurva </a:t>
            </a:r>
            <a:r>
              <a:rPr sz="2400" b="1" spc="-10" dirty="0">
                <a:solidFill>
                  <a:schemeClr val="accent6">
                    <a:lumMod val="75000"/>
                  </a:schemeClr>
                </a:solidFill>
                <a:latin typeface="Carlito"/>
                <a:cs typeface="Carlito"/>
              </a:rPr>
              <a:t>Permintaan </a:t>
            </a:r>
            <a:r>
              <a:rPr sz="2400" b="1" spc="-15" dirty="0">
                <a:solidFill>
                  <a:schemeClr val="accent6">
                    <a:lumMod val="75000"/>
                  </a:schemeClr>
                </a:solidFill>
                <a:latin typeface="Carlito"/>
                <a:cs typeface="Carlito"/>
              </a:rPr>
              <a:t>Agregat</a:t>
            </a:r>
            <a:r>
              <a:rPr sz="2400" b="1" spc="-75" dirty="0">
                <a:solidFill>
                  <a:schemeClr val="accent6">
                    <a:lumMod val="75000"/>
                  </a:schemeClr>
                </a:solidFill>
                <a:latin typeface="Carlito"/>
                <a:cs typeface="Carlito"/>
              </a:rPr>
              <a:t> </a:t>
            </a:r>
            <a:r>
              <a:rPr sz="2400" b="1" dirty="0">
                <a:solidFill>
                  <a:schemeClr val="accent6">
                    <a:lumMod val="75000"/>
                  </a:schemeClr>
                </a:solidFill>
                <a:latin typeface="Carlito"/>
                <a:cs typeface="Carlito"/>
              </a:rPr>
              <a:t>(AD)</a:t>
            </a:r>
            <a:endParaRPr sz="2400" dirty="0">
              <a:solidFill>
                <a:schemeClr val="accent6">
                  <a:lumMod val="75000"/>
                </a:schemeClr>
              </a:solidFill>
              <a:latin typeface="Carlito"/>
              <a:cs typeface="Carlit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55687" y="324557"/>
            <a:ext cx="7363778" cy="1120820"/>
          </a:xfrm>
          <a:prstGeom prst="rect">
            <a:avLst/>
          </a:prstGeom>
        </p:spPr>
        <p:txBody>
          <a:bodyPr vert="horz" wrap="square" lIns="0" tIns="12700" rIns="0" bIns="0" rtlCol="0">
            <a:spAutoFit/>
          </a:bodyPr>
          <a:lstStyle/>
          <a:p>
            <a:pPr marL="12700" algn="ctr">
              <a:lnSpc>
                <a:spcPct val="100000"/>
              </a:lnSpc>
              <a:spcBef>
                <a:spcPts val="100"/>
              </a:spcBef>
            </a:pPr>
            <a:r>
              <a:rPr sz="3600" b="1" spc="-5" dirty="0">
                <a:effectLst>
                  <a:outerShdw blurRad="38100" dist="38100" dir="2700000" algn="tl">
                    <a:srgbClr val="000000">
                      <a:alpha val="43137"/>
                    </a:srgbClr>
                  </a:outerShdw>
                </a:effectLst>
                <a:latin typeface="Bookman Uralic"/>
                <a:cs typeface="Bookman Uralic"/>
              </a:rPr>
              <a:t>Kurva Penawaran Agregat Jangka</a:t>
            </a:r>
            <a:r>
              <a:rPr sz="3600" b="1" spc="-95" dirty="0">
                <a:effectLst>
                  <a:outerShdw blurRad="38100" dist="38100" dir="2700000" algn="tl">
                    <a:srgbClr val="000000">
                      <a:alpha val="43137"/>
                    </a:srgbClr>
                  </a:outerShdw>
                </a:effectLst>
                <a:latin typeface="Bookman Uralic"/>
                <a:cs typeface="Bookman Uralic"/>
              </a:rPr>
              <a:t> </a:t>
            </a:r>
            <a:r>
              <a:rPr sz="3600" b="1" spc="-5" dirty="0">
                <a:effectLst>
                  <a:outerShdw blurRad="38100" dist="38100" dir="2700000" algn="tl">
                    <a:srgbClr val="000000">
                      <a:alpha val="43137"/>
                    </a:srgbClr>
                  </a:outerShdw>
                </a:effectLst>
                <a:latin typeface="Bookman Uralic"/>
                <a:cs typeface="Bookman Uralic"/>
              </a:rPr>
              <a:t>Pendek</a:t>
            </a:r>
            <a:endParaRPr sz="3600" dirty="0">
              <a:effectLst>
                <a:outerShdw blurRad="38100" dist="38100" dir="2700000" algn="tl">
                  <a:srgbClr val="000000">
                    <a:alpha val="43137"/>
                  </a:srgbClr>
                </a:outerShdw>
              </a:effectLst>
              <a:latin typeface="Bookman Uralic"/>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937260" y="1965960"/>
            <a:ext cx="3050540" cy="2618740"/>
            <a:chOff x="937260" y="1965960"/>
            <a:chExt cx="3050540" cy="2618740"/>
          </a:xfrm>
        </p:grpSpPr>
        <p:sp>
          <p:nvSpPr>
            <p:cNvPr id="7" name="object 7"/>
            <p:cNvSpPr/>
            <p:nvPr/>
          </p:nvSpPr>
          <p:spPr>
            <a:xfrm>
              <a:off x="937260" y="1965960"/>
              <a:ext cx="111759"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992771" y="198882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949960" y="4472939"/>
              <a:ext cx="3037840"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992771" y="4509135"/>
              <a:ext cx="2952750" cy="0"/>
            </a:xfrm>
            <a:custGeom>
              <a:avLst/>
              <a:gdLst/>
              <a:ahLst/>
              <a:cxnLst/>
              <a:rect l="l" t="t" r="r" b="b"/>
              <a:pathLst>
                <a:path w="2952750">
                  <a:moveTo>
                    <a:pt x="0" y="0"/>
                  </a:moveTo>
                  <a:lnTo>
                    <a:pt x="2952356" y="0"/>
                  </a:lnTo>
                </a:path>
              </a:pathLst>
            </a:custGeom>
            <a:ln w="25400">
              <a:solidFill>
                <a:srgbClr val="9BBA58"/>
              </a:solidFill>
            </a:ln>
          </p:spPr>
          <p:txBody>
            <a:bodyPr wrap="square" lIns="0" tIns="0" rIns="0" bIns="0" rtlCol="0"/>
            <a:lstStyle/>
            <a:p/>
          </p:txBody>
        </p:sp>
      </p:grpSp>
      <p:sp>
        <p:nvSpPr>
          <p:cNvPr id="11" name="object 11"/>
          <p:cNvSpPr txBox="1"/>
          <p:nvPr/>
        </p:nvSpPr>
        <p:spPr>
          <a:xfrm>
            <a:off x="4027667" y="4394200"/>
            <a:ext cx="167409"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grpSp>
        <p:nvGrpSpPr>
          <p:cNvPr id="12" name="object 12"/>
          <p:cNvGrpSpPr/>
          <p:nvPr/>
        </p:nvGrpSpPr>
        <p:grpSpPr>
          <a:xfrm>
            <a:off x="949960" y="3365500"/>
            <a:ext cx="3032760" cy="111760"/>
            <a:chOff x="949960" y="3365500"/>
            <a:chExt cx="3032760" cy="111760"/>
          </a:xfrm>
        </p:grpSpPr>
        <p:sp>
          <p:nvSpPr>
            <p:cNvPr id="13" name="object 13"/>
            <p:cNvSpPr/>
            <p:nvPr/>
          </p:nvSpPr>
          <p:spPr>
            <a:xfrm>
              <a:off x="949960" y="3365500"/>
              <a:ext cx="3032760" cy="111760"/>
            </a:xfrm>
            <a:prstGeom prst="rect">
              <a:avLst/>
            </a:prstGeom>
            <a:blipFill>
              <a:blip r:embed="rId3" cstate="print"/>
              <a:stretch>
                <a:fillRect/>
              </a:stretch>
            </a:blipFill>
          </p:spPr>
          <p:txBody>
            <a:bodyPr wrap="square" lIns="0" tIns="0" rIns="0" bIns="0" rtlCol="0"/>
            <a:lstStyle/>
            <a:p/>
          </p:txBody>
        </p:sp>
        <p:sp>
          <p:nvSpPr>
            <p:cNvPr id="14" name="object 14"/>
            <p:cNvSpPr/>
            <p:nvPr/>
          </p:nvSpPr>
          <p:spPr>
            <a:xfrm>
              <a:off x="992771" y="3401313"/>
              <a:ext cx="2947035" cy="0"/>
            </a:xfrm>
            <a:custGeom>
              <a:avLst/>
              <a:gdLst/>
              <a:ahLst/>
              <a:cxnLst/>
              <a:rect l="l" t="t" r="r" b="b"/>
              <a:pathLst>
                <a:path w="2947035">
                  <a:moveTo>
                    <a:pt x="2946641" y="0"/>
                  </a:moveTo>
                  <a:lnTo>
                    <a:pt x="0" y="0"/>
                  </a:lnTo>
                </a:path>
              </a:pathLst>
            </a:custGeom>
            <a:ln w="25400">
              <a:solidFill>
                <a:srgbClr val="4F81BC"/>
              </a:solidFill>
            </a:ln>
          </p:spPr>
          <p:txBody>
            <a:bodyPr wrap="square" lIns="0" tIns="0" rIns="0" bIns="0" rtlCol="0"/>
            <a:lstStyle/>
            <a:p/>
          </p:txBody>
        </p:sp>
      </p:grpSp>
      <p:sp>
        <p:nvSpPr>
          <p:cNvPr id="15" name="object 15"/>
          <p:cNvSpPr txBox="1"/>
          <p:nvPr/>
        </p:nvSpPr>
        <p:spPr>
          <a:xfrm>
            <a:off x="618490" y="2002409"/>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16" name="object 16"/>
          <p:cNvSpPr txBox="1"/>
          <p:nvPr/>
        </p:nvSpPr>
        <p:spPr>
          <a:xfrm>
            <a:off x="3475990" y="2931795"/>
            <a:ext cx="1096010" cy="289823"/>
          </a:xfrm>
          <a:prstGeom prst="rect">
            <a:avLst/>
          </a:prstGeom>
        </p:spPr>
        <p:txBody>
          <a:bodyPr vert="horz" wrap="square" lIns="0" tIns="12700" rIns="0" bIns="0" rtlCol="0">
            <a:spAutoFit/>
          </a:bodyPr>
          <a:lstStyle/>
          <a:p>
            <a:pPr marL="12700">
              <a:lnSpc>
                <a:spcPct val="100000"/>
              </a:lnSpc>
              <a:spcBef>
                <a:spcPts val="100"/>
              </a:spcBef>
            </a:pPr>
            <a:r>
              <a:rPr b="1" dirty="0">
                <a:effectLst>
                  <a:outerShdw blurRad="38100" dist="38100" dir="2700000" algn="tl">
                    <a:srgbClr val="000000">
                      <a:alpha val="43137"/>
                    </a:srgbClr>
                  </a:outerShdw>
                </a:effectLst>
                <a:latin typeface="Carlito"/>
                <a:cs typeface="Carlito"/>
              </a:rPr>
              <a:t>SR</a:t>
            </a:r>
            <a:r>
              <a:rPr b="1" spc="-15" dirty="0">
                <a:effectLst>
                  <a:outerShdw blurRad="38100" dist="38100" dir="2700000" algn="tl">
                    <a:srgbClr val="000000">
                      <a:alpha val="43137"/>
                    </a:srgbClr>
                  </a:outerShdw>
                </a:effectLst>
                <a:latin typeface="Carlito"/>
                <a:cs typeface="Carlito"/>
              </a:rPr>
              <a:t>A</a:t>
            </a:r>
            <a:r>
              <a:rPr b="1" dirty="0">
                <a:effectLst>
                  <a:outerShdw blurRad="38100" dist="38100" dir="2700000" algn="tl">
                    <a:srgbClr val="000000">
                      <a:alpha val="43137"/>
                    </a:srgbClr>
                  </a:outerShdw>
                </a:effectLst>
                <a:latin typeface="Carlito"/>
                <a:cs typeface="Carlito"/>
              </a:rPr>
              <a:t>S</a:t>
            </a:r>
            <a:endParaRPr dirty="0">
              <a:effectLst>
                <a:outerShdw blurRad="38100" dist="38100" dir="2700000" algn="tl">
                  <a:srgbClr val="000000">
                    <a:alpha val="43137"/>
                  </a:srgbClr>
                </a:outerShdw>
              </a:effectLst>
              <a:latin typeface="Carlito"/>
              <a:cs typeface="Carlito"/>
            </a:endParaRPr>
          </a:p>
        </p:txBody>
      </p:sp>
      <p:sp>
        <p:nvSpPr>
          <p:cNvPr id="17" name="object 17"/>
          <p:cNvSpPr txBox="1"/>
          <p:nvPr/>
        </p:nvSpPr>
        <p:spPr>
          <a:xfrm>
            <a:off x="5410200" y="2487255"/>
            <a:ext cx="3009265" cy="1859483"/>
          </a:xfrm>
          <a:prstGeom prst="rect">
            <a:avLst/>
          </a:prstGeom>
        </p:spPr>
        <p:txBody>
          <a:bodyPr vert="horz" wrap="square" lIns="0" tIns="12700" rIns="0" bIns="0" rtlCol="0">
            <a:spAutoFit/>
          </a:bodyPr>
          <a:lstStyle/>
          <a:p>
            <a:pPr marL="12700" marR="5080">
              <a:lnSpc>
                <a:spcPct val="100000"/>
              </a:lnSpc>
              <a:spcBef>
                <a:spcPts val="100"/>
              </a:spcBef>
            </a:pPr>
            <a:r>
              <a:rPr sz="2000" b="1" i="1" spc="-10" dirty="0">
                <a:effectLst>
                  <a:outerShdw blurRad="38100" dist="38100" dir="2700000" algn="tl">
                    <a:srgbClr val="000000">
                      <a:alpha val="43137"/>
                    </a:srgbClr>
                  </a:outerShdw>
                </a:effectLst>
                <a:latin typeface="Carlito"/>
                <a:cs typeface="Carlito"/>
              </a:rPr>
              <a:t>Selama </a:t>
            </a:r>
            <a:r>
              <a:rPr sz="2000" b="1" i="1" spc="-20" dirty="0">
                <a:effectLst>
                  <a:outerShdw blurRad="38100" dist="38100" dir="2700000" algn="tl">
                    <a:srgbClr val="000000">
                      <a:alpha val="43137"/>
                    </a:srgbClr>
                  </a:outerShdw>
                </a:effectLst>
                <a:latin typeface="Carlito"/>
                <a:cs typeface="Carlito"/>
              </a:rPr>
              <a:t>jangka </a:t>
            </a:r>
            <a:r>
              <a:rPr sz="2000" b="1" i="1" spc="-10" dirty="0">
                <a:effectLst>
                  <a:outerShdw blurRad="38100" dist="38100" dir="2700000" algn="tl">
                    <a:srgbClr val="000000">
                      <a:alpha val="43137"/>
                    </a:srgbClr>
                  </a:outerShdw>
                </a:effectLst>
                <a:latin typeface="Carlito"/>
                <a:cs typeface="Carlito"/>
              </a:rPr>
              <a:t>pendek, </a:t>
            </a:r>
            <a:r>
              <a:rPr sz="2000" b="1" i="1" spc="-5" dirty="0">
                <a:effectLst>
                  <a:outerShdw blurRad="38100" dist="38100" dir="2700000" algn="tl">
                    <a:srgbClr val="000000">
                      <a:alpha val="43137"/>
                    </a:srgbClr>
                  </a:outerShdw>
                </a:effectLst>
                <a:latin typeface="Carlito"/>
                <a:cs typeface="Carlito"/>
              </a:rPr>
              <a:t>harga-harga  </a:t>
            </a:r>
            <a:r>
              <a:rPr sz="2000" b="1" i="1" spc="-10" dirty="0">
                <a:effectLst>
                  <a:outerShdw blurRad="38100" dist="38100" dir="2700000" algn="tl">
                    <a:srgbClr val="000000">
                      <a:alpha val="43137"/>
                    </a:srgbClr>
                  </a:outerShdw>
                </a:effectLst>
                <a:latin typeface="Carlito"/>
                <a:cs typeface="Carlito"/>
              </a:rPr>
              <a:t>bersifat </a:t>
            </a:r>
            <a:r>
              <a:rPr sz="2000" b="1" i="1" spc="-35" dirty="0">
                <a:effectLst>
                  <a:outerShdw blurRad="38100" dist="38100" dir="2700000" algn="tl">
                    <a:srgbClr val="000000">
                      <a:alpha val="43137"/>
                    </a:srgbClr>
                  </a:outerShdw>
                </a:effectLst>
                <a:latin typeface="Carlito"/>
                <a:cs typeface="Carlito"/>
              </a:rPr>
              <a:t>kaku </a:t>
            </a:r>
            <a:r>
              <a:rPr sz="2000" b="1" i="1" spc="-10" dirty="0">
                <a:effectLst>
                  <a:outerShdw blurRad="38100" dist="38100" dir="2700000" algn="tl">
                    <a:srgbClr val="000000">
                      <a:alpha val="43137"/>
                    </a:srgbClr>
                  </a:outerShdw>
                </a:effectLst>
                <a:latin typeface="Carlito"/>
                <a:cs typeface="Carlito"/>
              </a:rPr>
              <a:t>sehingga kurva  permintaan agregat </a:t>
            </a:r>
            <a:r>
              <a:rPr sz="2000" b="1" i="1" spc="-20" dirty="0">
                <a:effectLst>
                  <a:outerShdw blurRad="38100" dist="38100" dir="2700000" algn="tl">
                    <a:srgbClr val="000000">
                      <a:alpha val="43137"/>
                    </a:srgbClr>
                  </a:outerShdw>
                </a:effectLst>
                <a:latin typeface="Carlito"/>
                <a:cs typeface="Carlito"/>
              </a:rPr>
              <a:t>jangka </a:t>
            </a:r>
            <a:r>
              <a:rPr sz="2000" b="1" i="1" spc="-5" dirty="0">
                <a:effectLst>
                  <a:outerShdw blurRad="38100" dist="38100" dir="2700000" algn="tl">
                    <a:srgbClr val="000000">
                      <a:alpha val="43137"/>
                    </a:srgbClr>
                  </a:outerShdw>
                </a:effectLst>
                <a:latin typeface="Carlito"/>
                <a:cs typeface="Carlito"/>
              </a:rPr>
              <a:t>pendek  </a:t>
            </a:r>
            <a:r>
              <a:rPr sz="2000" b="1" i="1" spc="-10" dirty="0">
                <a:effectLst>
                  <a:outerShdw blurRad="38100" dist="38100" dir="2700000" algn="tl">
                    <a:srgbClr val="000000">
                      <a:alpha val="43137"/>
                    </a:srgbClr>
                  </a:outerShdw>
                </a:effectLst>
                <a:latin typeface="Carlito"/>
                <a:cs typeface="Carlito"/>
              </a:rPr>
              <a:t>(SRAS) bentuknya datar</a:t>
            </a:r>
            <a:r>
              <a:rPr sz="2000" b="1" i="1" spc="80" dirty="0">
                <a:effectLst>
                  <a:outerShdw blurRad="38100" dist="38100" dir="2700000" algn="tl">
                    <a:srgbClr val="000000">
                      <a:alpha val="43137"/>
                    </a:srgbClr>
                  </a:outerShdw>
                </a:effectLst>
                <a:latin typeface="Carlito"/>
                <a:cs typeface="Carlito"/>
              </a:rPr>
              <a:t> </a:t>
            </a:r>
            <a:r>
              <a:rPr sz="2000" b="1" i="1" spc="-15" dirty="0">
                <a:effectLst>
                  <a:outerShdw blurRad="38100" dist="38100" dir="2700000" algn="tl">
                    <a:srgbClr val="000000">
                      <a:alpha val="43137"/>
                    </a:srgbClr>
                  </a:outerShdw>
                </a:effectLst>
                <a:latin typeface="Carlito"/>
                <a:cs typeface="Carlito"/>
              </a:rPr>
              <a:t>(horizontal)</a:t>
            </a:r>
            <a:endParaRPr sz="2000" b="1" dirty="0">
              <a:effectLst>
                <a:outerShdw blurRad="38100" dist="38100" dir="2700000" algn="tl">
                  <a:srgbClr val="000000">
                    <a:alpha val="43137"/>
                  </a:srgbClr>
                </a:outerShdw>
              </a:effectLst>
              <a:latin typeface="Carlito"/>
              <a:cs typeface="Carli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95980" y="626110"/>
            <a:ext cx="3020060" cy="751205"/>
          </a:xfrm>
          <a:prstGeom prst="rect">
            <a:avLst/>
          </a:prstGeom>
        </p:spPr>
        <p:txBody>
          <a:bodyPr vert="horz" wrap="square" lIns="0" tIns="12700" rIns="0" bIns="0" rtlCol="0">
            <a:spAutoFit/>
          </a:bodyPr>
          <a:lstStyle/>
          <a:p>
            <a:pPr marL="12700" algn="ctr">
              <a:lnSpc>
                <a:spcPct val="100000"/>
              </a:lnSpc>
              <a:spcBef>
                <a:spcPts val="100"/>
              </a:spcBef>
            </a:pPr>
            <a:r>
              <a:rPr sz="4800" b="1" spc="-5" dirty="0">
                <a:solidFill>
                  <a:srgbClr val="C00000"/>
                </a:solidFill>
                <a:effectLst>
                  <a:outerShdw blurRad="38100" dist="38100" dir="2700000" algn="tl">
                    <a:srgbClr val="000000">
                      <a:alpha val="43137"/>
                    </a:srgbClr>
                  </a:outerShdw>
                </a:effectLst>
                <a:latin typeface="Bookman Uralic"/>
                <a:cs typeface="Bookman Uralic"/>
              </a:rPr>
              <a:t>HARGA</a:t>
            </a:r>
            <a:endParaRPr sz="4800" b="1" dirty="0">
              <a:solidFill>
                <a:srgbClr val="C00000"/>
              </a:solidFill>
              <a:effectLst>
                <a:outerShdw blurRad="38100" dist="38100" dir="2700000" algn="tl">
                  <a:srgbClr val="000000">
                    <a:alpha val="43137"/>
                  </a:srgbClr>
                </a:outerShdw>
              </a:effectLst>
              <a:latin typeface="Bookman Uralic"/>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6" name="object 6"/>
          <p:cNvSpPr txBox="1"/>
          <p:nvPr/>
        </p:nvSpPr>
        <p:spPr>
          <a:xfrm>
            <a:off x="966469" y="2272029"/>
            <a:ext cx="2139315" cy="6705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chemeClr val="accent3">
                    <a:lumMod val="75000"/>
                  </a:schemeClr>
                </a:solidFill>
                <a:latin typeface="Carlito"/>
                <a:cs typeface="Carlito"/>
              </a:rPr>
              <a:t>JANGKA</a:t>
            </a:r>
            <a:r>
              <a:rPr sz="2400" b="1" spc="-95" dirty="0">
                <a:solidFill>
                  <a:schemeClr val="accent3">
                    <a:lumMod val="75000"/>
                  </a:schemeClr>
                </a:solidFill>
                <a:latin typeface="Carlito"/>
                <a:cs typeface="Carlito"/>
              </a:rPr>
              <a:t> </a:t>
            </a:r>
            <a:r>
              <a:rPr sz="2400" b="1" dirty="0">
                <a:solidFill>
                  <a:schemeClr val="accent3">
                    <a:lumMod val="75000"/>
                  </a:schemeClr>
                </a:solidFill>
                <a:latin typeface="Carlito"/>
                <a:cs typeface="Carlito"/>
              </a:rPr>
              <a:t>PENDEK</a:t>
            </a:r>
            <a:endParaRPr sz="2400" dirty="0">
              <a:solidFill>
                <a:schemeClr val="accent3">
                  <a:lumMod val="75000"/>
                </a:schemeClr>
              </a:solidFill>
              <a:latin typeface="Carlito"/>
              <a:cs typeface="Carlito"/>
            </a:endParaRPr>
          </a:p>
          <a:p>
            <a:pPr marL="12700">
              <a:lnSpc>
                <a:spcPct val="100000"/>
              </a:lnSpc>
              <a:spcBef>
                <a:spcPts val="40"/>
              </a:spcBef>
            </a:pPr>
            <a:r>
              <a:rPr sz="1800" spc="-20" dirty="0">
                <a:solidFill>
                  <a:schemeClr val="accent3">
                    <a:lumMod val="75000"/>
                  </a:schemeClr>
                </a:solidFill>
                <a:latin typeface="Carlito"/>
                <a:cs typeface="Carlito"/>
              </a:rPr>
              <a:t>Harga Bersifat</a:t>
            </a:r>
            <a:r>
              <a:rPr sz="1800" spc="55" dirty="0">
                <a:solidFill>
                  <a:schemeClr val="accent3">
                    <a:lumMod val="75000"/>
                  </a:schemeClr>
                </a:solidFill>
                <a:latin typeface="Carlito"/>
                <a:cs typeface="Carlito"/>
              </a:rPr>
              <a:t> </a:t>
            </a:r>
            <a:r>
              <a:rPr sz="1800" spc="-20" dirty="0">
                <a:solidFill>
                  <a:schemeClr val="accent3">
                    <a:lumMod val="75000"/>
                  </a:schemeClr>
                </a:solidFill>
                <a:latin typeface="Carlito"/>
                <a:cs typeface="Carlito"/>
              </a:rPr>
              <a:t>Kaku</a:t>
            </a:r>
            <a:endParaRPr sz="1800" dirty="0">
              <a:solidFill>
                <a:schemeClr val="accent3">
                  <a:lumMod val="75000"/>
                </a:schemeClr>
              </a:solidFill>
              <a:latin typeface="Carlito"/>
              <a:cs typeface="Carlito"/>
            </a:endParaRPr>
          </a:p>
        </p:txBody>
      </p:sp>
      <p:sp>
        <p:nvSpPr>
          <p:cNvPr id="7" name="object 7"/>
          <p:cNvSpPr txBox="1"/>
          <p:nvPr/>
        </p:nvSpPr>
        <p:spPr>
          <a:xfrm>
            <a:off x="5992240" y="2230754"/>
            <a:ext cx="2319655" cy="64262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chemeClr val="accent3">
                    <a:lumMod val="75000"/>
                  </a:schemeClr>
                </a:solidFill>
                <a:latin typeface="Carlito"/>
                <a:cs typeface="Carlito"/>
              </a:rPr>
              <a:t>JANGKA</a:t>
            </a:r>
            <a:r>
              <a:rPr sz="2400" b="1" spc="-90" dirty="0">
                <a:solidFill>
                  <a:schemeClr val="accent3">
                    <a:lumMod val="75000"/>
                  </a:schemeClr>
                </a:solidFill>
                <a:latin typeface="Carlito"/>
                <a:cs typeface="Carlito"/>
              </a:rPr>
              <a:t> </a:t>
            </a:r>
            <a:r>
              <a:rPr sz="2400" b="1" spc="-35" dirty="0">
                <a:solidFill>
                  <a:schemeClr val="accent3">
                    <a:lumMod val="75000"/>
                  </a:schemeClr>
                </a:solidFill>
                <a:latin typeface="Carlito"/>
                <a:cs typeface="Carlito"/>
              </a:rPr>
              <a:t>PANJANG</a:t>
            </a:r>
            <a:endParaRPr sz="2400" dirty="0">
              <a:solidFill>
                <a:schemeClr val="accent3">
                  <a:lumMod val="75000"/>
                </a:schemeClr>
              </a:solidFill>
              <a:latin typeface="Carlito"/>
              <a:cs typeface="Carlito"/>
            </a:endParaRPr>
          </a:p>
          <a:p>
            <a:pPr marL="398780">
              <a:lnSpc>
                <a:spcPct val="100000"/>
              </a:lnSpc>
              <a:spcBef>
                <a:spcPts val="60"/>
              </a:spcBef>
            </a:pPr>
            <a:r>
              <a:rPr sz="1600" spc="-10" dirty="0">
                <a:solidFill>
                  <a:schemeClr val="accent3">
                    <a:lumMod val="75000"/>
                  </a:schemeClr>
                </a:solidFill>
                <a:latin typeface="Carlito"/>
                <a:cs typeface="Carlito"/>
              </a:rPr>
              <a:t>Harga </a:t>
            </a:r>
            <a:r>
              <a:rPr sz="1600" spc="-15" dirty="0">
                <a:solidFill>
                  <a:schemeClr val="accent3">
                    <a:lumMod val="75000"/>
                  </a:schemeClr>
                </a:solidFill>
                <a:latin typeface="Carlito"/>
                <a:cs typeface="Carlito"/>
              </a:rPr>
              <a:t>Bersifat</a:t>
            </a:r>
            <a:r>
              <a:rPr sz="1600" spc="-75" dirty="0">
                <a:solidFill>
                  <a:schemeClr val="accent3">
                    <a:lumMod val="75000"/>
                  </a:schemeClr>
                </a:solidFill>
                <a:latin typeface="Carlito"/>
                <a:cs typeface="Carlito"/>
              </a:rPr>
              <a:t> </a:t>
            </a:r>
            <a:r>
              <a:rPr sz="1600" spc="-10" dirty="0">
                <a:solidFill>
                  <a:schemeClr val="accent3">
                    <a:lumMod val="75000"/>
                  </a:schemeClr>
                </a:solidFill>
                <a:latin typeface="Carlito"/>
                <a:cs typeface="Carlito"/>
              </a:rPr>
              <a:t>Fleksibel</a:t>
            </a:r>
            <a:endParaRPr sz="1600" dirty="0">
              <a:solidFill>
                <a:schemeClr val="accent3">
                  <a:lumMod val="75000"/>
                </a:schemeClr>
              </a:solidFill>
              <a:latin typeface="Carlito"/>
              <a:cs typeface="Carlito"/>
            </a:endParaRPr>
          </a:p>
        </p:txBody>
      </p:sp>
      <p:grpSp>
        <p:nvGrpSpPr>
          <p:cNvPr id="8" name="object 8"/>
          <p:cNvGrpSpPr/>
          <p:nvPr/>
        </p:nvGrpSpPr>
        <p:grpSpPr>
          <a:xfrm>
            <a:off x="2992120" y="1417319"/>
            <a:ext cx="3111500" cy="1445260"/>
            <a:chOff x="2992120" y="1417319"/>
            <a:chExt cx="3111500" cy="1445260"/>
          </a:xfrm>
        </p:grpSpPr>
        <p:sp>
          <p:nvSpPr>
            <p:cNvPr id="9" name="object 9"/>
            <p:cNvSpPr/>
            <p:nvPr/>
          </p:nvSpPr>
          <p:spPr>
            <a:xfrm>
              <a:off x="2992120" y="1417319"/>
              <a:ext cx="1635759" cy="1445260"/>
            </a:xfrm>
            <a:prstGeom prst="rect">
              <a:avLst/>
            </a:prstGeom>
            <a:blipFill>
              <a:blip r:embed="rId1" cstate="print"/>
              <a:stretch>
                <a:fillRect/>
              </a:stretch>
            </a:blipFill>
          </p:spPr>
          <p:txBody>
            <a:bodyPr wrap="square" lIns="0" tIns="0" rIns="0" bIns="0" rtlCol="0"/>
            <a:lstStyle/>
            <a:p/>
          </p:txBody>
        </p:sp>
        <p:sp>
          <p:nvSpPr>
            <p:cNvPr id="10" name="object 10"/>
            <p:cNvSpPr/>
            <p:nvPr/>
          </p:nvSpPr>
          <p:spPr>
            <a:xfrm>
              <a:off x="3203829" y="1437258"/>
              <a:ext cx="1381125" cy="1190625"/>
            </a:xfrm>
            <a:custGeom>
              <a:avLst/>
              <a:gdLst/>
              <a:ahLst/>
              <a:cxnLst/>
              <a:rect l="l" t="t" r="r" b="b"/>
              <a:pathLst>
                <a:path w="1381125" h="1190625">
                  <a:moveTo>
                    <a:pt x="70564" y="1021718"/>
                  </a:moveTo>
                  <a:lnTo>
                    <a:pt x="63499" y="1023588"/>
                  </a:lnTo>
                  <a:lnTo>
                    <a:pt x="57673" y="1027981"/>
                  </a:lnTo>
                  <a:lnTo>
                    <a:pt x="53847" y="1034541"/>
                  </a:lnTo>
                  <a:lnTo>
                    <a:pt x="0" y="1190370"/>
                  </a:lnTo>
                  <a:lnTo>
                    <a:pt x="55209" y="1180211"/>
                  </a:lnTo>
                  <a:lnTo>
                    <a:pt x="41020" y="1180211"/>
                  </a:lnTo>
                  <a:lnTo>
                    <a:pt x="16256" y="1151381"/>
                  </a:lnTo>
                  <a:lnTo>
                    <a:pt x="69545" y="1105575"/>
                  </a:lnTo>
                  <a:lnTo>
                    <a:pt x="89788" y="1046988"/>
                  </a:lnTo>
                  <a:lnTo>
                    <a:pt x="90856" y="1039447"/>
                  </a:lnTo>
                  <a:lnTo>
                    <a:pt x="88995" y="1032383"/>
                  </a:lnTo>
                  <a:lnTo>
                    <a:pt x="84609" y="1026556"/>
                  </a:lnTo>
                  <a:lnTo>
                    <a:pt x="78105" y="1022730"/>
                  </a:lnTo>
                  <a:lnTo>
                    <a:pt x="70564" y="1021718"/>
                  </a:lnTo>
                  <a:close/>
                </a:path>
                <a:path w="1381125" h="1190625">
                  <a:moveTo>
                    <a:pt x="69545" y="1105575"/>
                  </a:moveTo>
                  <a:lnTo>
                    <a:pt x="16256" y="1151381"/>
                  </a:lnTo>
                  <a:lnTo>
                    <a:pt x="41020" y="1180211"/>
                  </a:lnTo>
                  <a:lnTo>
                    <a:pt x="50625" y="1171955"/>
                  </a:lnTo>
                  <a:lnTo>
                    <a:pt x="46608" y="1171955"/>
                  </a:lnTo>
                  <a:lnTo>
                    <a:pt x="25145" y="1147064"/>
                  </a:lnTo>
                  <a:lnTo>
                    <a:pt x="57255" y="1141143"/>
                  </a:lnTo>
                  <a:lnTo>
                    <a:pt x="69545" y="1105575"/>
                  </a:lnTo>
                  <a:close/>
                </a:path>
                <a:path w="1381125" h="1190625">
                  <a:moveTo>
                    <a:pt x="155320" y="1123061"/>
                  </a:moveTo>
                  <a:lnTo>
                    <a:pt x="94455" y="1134283"/>
                  </a:lnTo>
                  <a:lnTo>
                    <a:pt x="41020" y="1180211"/>
                  </a:lnTo>
                  <a:lnTo>
                    <a:pt x="55209" y="1180211"/>
                  </a:lnTo>
                  <a:lnTo>
                    <a:pt x="162179" y="1160526"/>
                  </a:lnTo>
                  <a:lnTo>
                    <a:pt x="177545" y="1138427"/>
                  </a:lnTo>
                  <a:lnTo>
                    <a:pt x="174716" y="1131365"/>
                  </a:lnTo>
                  <a:lnTo>
                    <a:pt x="169576" y="1126124"/>
                  </a:lnTo>
                  <a:lnTo>
                    <a:pt x="162865" y="1123193"/>
                  </a:lnTo>
                  <a:lnTo>
                    <a:pt x="155320" y="1123061"/>
                  </a:lnTo>
                  <a:close/>
                </a:path>
                <a:path w="1381125" h="1190625">
                  <a:moveTo>
                    <a:pt x="57255" y="1141143"/>
                  </a:moveTo>
                  <a:lnTo>
                    <a:pt x="25145" y="1147064"/>
                  </a:lnTo>
                  <a:lnTo>
                    <a:pt x="46608" y="1171955"/>
                  </a:lnTo>
                  <a:lnTo>
                    <a:pt x="57255" y="1141143"/>
                  </a:lnTo>
                  <a:close/>
                </a:path>
                <a:path w="1381125" h="1190625">
                  <a:moveTo>
                    <a:pt x="94455" y="1134283"/>
                  </a:moveTo>
                  <a:lnTo>
                    <a:pt x="57255" y="1141143"/>
                  </a:lnTo>
                  <a:lnTo>
                    <a:pt x="46608" y="1171955"/>
                  </a:lnTo>
                  <a:lnTo>
                    <a:pt x="50625" y="1171955"/>
                  </a:lnTo>
                  <a:lnTo>
                    <a:pt x="94455" y="1134283"/>
                  </a:lnTo>
                  <a:close/>
                </a:path>
                <a:path w="1381125" h="1190625">
                  <a:moveTo>
                    <a:pt x="1355724" y="0"/>
                  </a:moveTo>
                  <a:lnTo>
                    <a:pt x="69545" y="1105575"/>
                  </a:lnTo>
                  <a:lnTo>
                    <a:pt x="57255" y="1141143"/>
                  </a:lnTo>
                  <a:lnTo>
                    <a:pt x="94455" y="1134283"/>
                  </a:lnTo>
                  <a:lnTo>
                    <a:pt x="1380617" y="28828"/>
                  </a:lnTo>
                  <a:lnTo>
                    <a:pt x="1355724" y="0"/>
                  </a:lnTo>
                  <a:close/>
                </a:path>
              </a:pathLst>
            </a:custGeom>
            <a:solidFill>
              <a:srgbClr val="F79546"/>
            </a:solidFill>
          </p:spPr>
          <p:txBody>
            <a:bodyPr wrap="square" lIns="0" tIns="0" rIns="0" bIns="0" rtlCol="0"/>
            <a:lstStyle/>
            <a:p/>
          </p:txBody>
        </p:sp>
        <p:sp>
          <p:nvSpPr>
            <p:cNvPr id="11" name="object 11"/>
            <p:cNvSpPr/>
            <p:nvPr/>
          </p:nvSpPr>
          <p:spPr>
            <a:xfrm>
              <a:off x="4516120" y="1417319"/>
              <a:ext cx="1587500" cy="1389379"/>
            </a:xfrm>
            <a:prstGeom prst="rect">
              <a:avLst/>
            </a:prstGeom>
            <a:blipFill>
              <a:blip r:embed="rId2" cstate="print"/>
              <a:stretch>
                <a:fillRect/>
              </a:stretch>
            </a:blipFill>
          </p:spPr>
          <p:txBody>
            <a:bodyPr wrap="square" lIns="0" tIns="0" rIns="0" bIns="0" rtlCol="0"/>
            <a:lstStyle/>
            <a:p/>
          </p:txBody>
        </p:sp>
        <p:sp>
          <p:nvSpPr>
            <p:cNvPr id="12" name="object 12"/>
            <p:cNvSpPr/>
            <p:nvPr/>
          </p:nvSpPr>
          <p:spPr>
            <a:xfrm>
              <a:off x="4559681" y="1437131"/>
              <a:ext cx="1332230" cy="1134110"/>
            </a:xfrm>
            <a:custGeom>
              <a:avLst/>
              <a:gdLst/>
              <a:ahLst/>
              <a:cxnLst/>
              <a:rect l="l" t="t" r="r" b="b"/>
              <a:pathLst>
                <a:path w="1332229" h="1134110">
                  <a:moveTo>
                    <a:pt x="1175893" y="1067562"/>
                  </a:moveTo>
                  <a:lnTo>
                    <a:pt x="1168368" y="1067768"/>
                  </a:lnTo>
                  <a:lnTo>
                    <a:pt x="1161700" y="1070737"/>
                  </a:lnTo>
                  <a:lnTo>
                    <a:pt x="1156604" y="1075991"/>
                  </a:lnTo>
                  <a:lnTo>
                    <a:pt x="1153795" y="1083055"/>
                  </a:lnTo>
                  <a:lnTo>
                    <a:pt x="1154001" y="1090580"/>
                  </a:lnTo>
                  <a:lnTo>
                    <a:pt x="1156970" y="1097248"/>
                  </a:lnTo>
                  <a:lnTo>
                    <a:pt x="1162224" y="1102344"/>
                  </a:lnTo>
                  <a:lnTo>
                    <a:pt x="1169289" y="1105153"/>
                  </a:lnTo>
                  <a:lnTo>
                    <a:pt x="1331722" y="1133982"/>
                  </a:lnTo>
                  <a:lnTo>
                    <a:pt x="1328186" y="1123950"/>
                  </a:lnTo>
                  <a:lnTo>
                    <a:pt x="1290574" y="1123950"/>
                  </a:lnTo>
                  <a:lnTo>
                    <a:pt x="1236853" y="1078375"/>
                  </a:lnTo>
                  <a:lnTo>
                    <a:pt x="1175893" y="1067562"/>
                  </a:lnTo>
                  <a:close/>
                </a:path>
                <a:path w="1332229" h="1134110">
                  <a:moveTo>
                    <a:pt x="1236853" y="1078375"/>
                  </a:moveTo>
                  <a:lnTo>
                    <a:pt x="1290574" y="1123950"/>
                  </a:lnTo>
                  <a:lnTo>
                    <a:pt x="1297489" y="1115821"/>
                  </a:lnTo>
                  <a:lnTo>
                    <a:pt x="1284859" y="1115821"/>
                  </a:lnTo>
                  <a:lnTo>
                    <a:pt x="1273997" y="1084964"/>
                  </a:lnTo>
                  <a:lnTo>
                    <a:pt x="1236853" y="1078375"/>
                  </a:lnTo>
                  <a:close/>
                </a:path>
                <a:path w="1332229" h="1134110">
                  <a:moveTo>
                    <a:pt x="1260016" y="965636"/>
                  </a:moveTo>
                  <a:lnTo>
                    <a:pt x="1252474" y="966723"/>
                  </a:lnTo>
                  <a:lnTo>
                    <a:pt x="1245989" y="970567"/>
                  </a:lnTo>
                  <a:lnTo>
                    <a:pt x="1241647" y="976423"/>
                  </a:lnTo>
                  <a:lnTo>
                    <a:pt x="1239829" y="983493"/>
                  </a:lnTo>
                  <a:lnTo>
                    <a:pt x="1240917" y="990980"/>
                  </a:lnTo>
                  <a:lnTo>
                    <a:pt x="1261481" y="1049406"/>
                  </a:lnTo>
                  <a:lnTo>
                    <a:pt x="1315212" y="1094993"/>
                  </a:lnTo>
                  <a:lnTo>
                    <a:pt x="1290574" y="1123950"/>
                  </a:lnTo>
                  <a:lnTo>
                    <a:pt x="1328186" y="1123950"/>
                  </a:lnTo>
                  <a:lnTo>
                    <a:pt x="1276858" y="978280"/>
                  </a:lnTo>
                  <a:lnTo>
                    <a:pt x="1272958" y="971796"/>
                  </a:lnTo>
                  <a:lnTo>
                    <a:pt x="1267094" y="967454"/>
                  </a:lnTo>
                  <a:lnTo>
                    <a:pt x="1260016" y="965636"/>
                  </a:lnTo>
                  <a:close/>
                </a:path>
                <a:path w="1332229" h="1134110">
                  <a:moveTo>
                    <a:pt x="1273997" y="1084964"/>
                  </a:moveTo>
                  <a:lnTo>
                    <a:pt x="1284859" y="1115821"/>
                  </a:lnTo>
                  <a:lnTo>
                    <a:pt x="1306195" y="1090676"/>
                  </a:lnTo>
                  <a:lnTo>
                    <a:pt x="1273997" y="1084964"/>
                  </a:lnTo>
                  <a:close/>
                </a:path>
                <a:path w="1332229" h="1134110">
                  <a:moveTo>
                    <a:pt x="1261481" y="1049406"/>
                  </a:moveTo>
                  <a:lnTo>
                    <a:pt x="1273997" y="1084964"/>
                  </a:lnTo>
                  <a:lnTo>
                    <a:pt x="1306195" y="1090676"/>
                  </a:lnTo>
                  <a:lnTo>
                    <a:pt x="1284859" y="1115821"/>
                  </a:lnTo>
                  <a:lnTo>
                    <a:pt x="1297489" y="1115821"/>
                  </a:lnTo>
                  <a:lnTo>
                    <a:pt x="1315212" y="1094993"/>
                  </a:lnTo>
                  <a:lnTo>
                    <a:pt x="1261481" y="1049406"/>
                  </a:lnTo>
                  <a:close/>
                </a:path>
                <a:path w="1332229" h="1134110">
                  <a:moveTo>
                    <a:pt x="24638" y="0"/>
                  </a:moveTo>
                  <a:lnTo>
                    <a:pt x="0" y="29082"/>
                  </a:lnTo>
                  <a:lnTo>
                    <a:pt x="1236853" y="1078375"/>
                  </a:lnTo>
                  <a:lnTo>
                    <a:pt x="1273997" y="1084964"/>
                  </a:lnTo>
                  <a:lnTo>
                    <a:pt x="1261481" y="1049406"/>
                  </a:lnTo>
                  <a:lnTo>
                    <a:pt x="24638" y="0"/>
                  </a:lnTo>
                  <a:close/>
                </a:path>
              </a:pathLst>
            </a:custGeom>
            <a:solidFill>
              <a:srgbClr val="F79546"/>
            </a:solidFill>
          </p:spPr>
          <p:txBody>
            <a:bodyPr wrap="square" lIns="0" tIns="0" rIns="0" bIns="0" rtlCol="0"/>
            <a:lstStyle/>
            <a:p/>
          </p:txBody>
        </p:sp>
      </p:grpSp>
      <p:sp>
        <p:nvSpPr>
          <p:cNvPr id="13" name="object 13"/>
          <p:cNvSpPr txBox="1"/>
          <p:nvPr/>
        </p:nvSpPr>
        <p:spPr>
          <a:xfrm>
            <a:off x="792480" y="4206557"/>
            <a:ext cx="2444750" cy="1120820"/>
          </a:xfrm>
          <a:prstGeom prst="rect">
            <a:avLst/>
          </a:prstGeom>
        </p:spPr>
        <p:txBody>
          <a:bodyPr vert="horz" wrap="square" lIns="0" tIns="12700" rIns="0" bIns="0" rtlCol="0">
            <a:spAutoFit/>
          </a:bodyPr>
          <a:lstStyle/>
          <a:p>
            <a:pPr marL="635" algn="ctr">
              <a:lnSpc>
                <a:spcPct val="100000"/>
              </a:lnSpc>
              <a:spcBef>
                <a:spcPts val="100"/>
              </a:spcBef>
            </a:pPr>
            <a:r>
              <a:rPr sz="2400" b="1" spc="-5" dirty="0">
                <a:latin typeface="Bookman Uralic"/>
                <a:cs typeface="Bookman Uralic"/>
              </a:rPr>
              <a:t>Teori</a:t>
            </a:r>
            <a:r>
              <a:rPr sz="2400" b="1" spc="-55" dirty="0">
                <a:latin typeface="Bookman Uralic"/>
                <a:cs typeface="Bookman Uralic"/>
              </a:rPr>
              <a:t> </a:t>
            </a:r>
            <a:r>
              <a:rPr sz="2400" b="1" dirty="0">
                <a:latin typeface="Bookman Uralic"/>
                <a:cs typeface="Bookman Uralic"/>
              </a:rPr>
              <a:t>Keynes</a:t>
            </a:r>
            <a:endParaRPr sz="2400">
              <a:latin typeface="Bookman Uralic"/>
              <a:cs typeface="Bookman Uralic"/>
            </a:endParaRPr>
          </a:p>
          <a:p>
            <a:pPr marL="12065" marR="5080" algn="ctr">
              <a:lnSpc>
                <a:spcPct val="100000"/>
              </a:lnSpc>
            </a:pPr>
            <a:r>
              <a:rPr sz="1600" spc="-5" dirty="0">
                <a:latin typeface="Bookman Uralic"/>
                <a:cs typeface="Bookman Uralic"/>
              </a:rPr>
              <a:t>Permintaan </a:t>
            </a:r>
            <a:r>
              <a:rPr sz="1600" spc="-10" dirty="0">
                <a:latin typeface="Bookman Uralic"/>
                <a:cs typeface="Bookman Uralic"/>
              </a:rPr>
              <a:t>Agregat erat  </a:t>
            </a:r>
            <a:r>
              <a:rPr sz="1600" spc="-5" dirty="0">
                <a:latin typeface="Bookman Uralic"/>
                <a:cs typeface="Bookman Uralic"/>
              </a:rPr>
              <a:t>kaitannya </a:t>
            </a:r>
            <a:r>
              <a:rPr sz="1600" dirty="0">
                <a:latin typeface="Bookman Uralic"/>
                <a:cs typeface="Bookman Uralic"/>
              </a:rPr>
              <a:t>dg  </a:t>
            </a:r>
            <a:r>
              <a:rPr sz="1600" spc="-5" dirty="0">
                <a:latin typeface="Bookman Uralic"/>
                <a:cs typeface="Bookman Uralic"/>
              </a:rPr>
              <a:t>perekonomian jangka  pendek</a:t>
            </a:r>
            <a:endParaRPr sz="1600">
              <a:latin typeface="Bookman Uralic"/>
              <a:cs typeface="Bookman Uralic"/>
            </a:endParaRPr>
          </a:p>
        </p:txBody>
      </p:sp>
      <p:grpSp>
        <p:nvGrpSpPr>
          <p:cNvPr id="14" name="object 14"/>
          <p:cNvGrpSpPr/>
          <p:nvPr/>
        </p:nvGrpSpPr>
        <p:grpSpPr>
          <a:xfrm>
            <a:off x="1833879" y="2806700"/>
            <a:ext cx="424180" cy="1442720"/>
            <a:chOff x="1833879" y="2806700"/>
            <a:chExt cx="424180" cy="1442720"/>
          </a:xfrm>
        </p:grpSpPr>
        <p:sp>
          <p:nvSpPr>
            <p:cNvPr id="15" name="object 15"/>
            <p:cNvSpPr/>
            <p:nvPr/>
          </p:nvSpPr>
          <p:spPr>
            <a:xfrm>
              <a:off x="1833879" y="2806700"/>
              <a:ext cx="424180" cy="1442720"/>
            </a:xfrm>
            <a:prstGeom prst="rect">
              <a:avLst/>
            </a:prstGeom>
            <a:blipFill>
              <a:blip r:embed="rId3" cstate="print"/>
              <a:stretch>
                <a:fillRect/>
              </a:stretch>
            </a:blipFill>
          </p:spPr>
          <p:txBody>
            <a:bodyPr wrap="square" lIns="0" tIns="0" rIns="0" bIns="0" rtlCol="0"/>
            <a:lstStyle/>
            <a:p/>
          </p:txBody>
        </p:sp>
        <p:sp>
          <p:nvSpPr>
            <p:cNvPr id="16" name="object 16"/>
            <p:cNvSpPr/>
            <p:nvPr/>
          </p:nvSpPr>
          <p:spPr>
            <a:xfrm>
              <a:off x="1956321" y="2996819"/>
              <a:ext cx="171450" cy="1186180"/>
            </a:xfrm>
            <a:custGeom>
              <a:avLst/>
              <a:gdLst/>
              <a:ahLst/>
              <a:cxnLst/>
              <a:rect l="l" t="t" r="r" b="b"/>
              <a:pathLst>
                <a:path w="171450" h="1186179">
                  <a:moveTo>
                    <a:pt x="87479" y="75614"/>
                  </a:moveTo>
                  <a:lnTo>
                    <a:pt x="67549" y="107837"/>
                  </a:lnTo>
                  <a:lnTo>
                    <a:pt x="40372" y="1184909"/>
                  </a:lnTo>
                  <a:lnTo>
                    <a:pt x="78472" y="1185798"/>
                  </a:lnTo>
                  <a:lnTo>
                    <a:pt x="105653" y="108667"/>
                  </a:lnTo>
                  <a:lnTo>
                    <a:pt x="87479" y="75614"/>
                  </a:lnTo>
                  <a:close/>
                </a:path>
                <a:path w="171450" h="1186179">
                  <a:moveTo>
                    <a:pt x="109915" y="37337"/>
                  </a:moveTo>
                  <a:lnTo>
                    <a:pt x="69328" y="37337"/>
                  </a:lnTo>
                  <a:lnTo>
                    <a:pt x="107428" y="38353"/>
                  </a:lnTo>
                  <a:lnTo>
                    <a:pt x="105653" y="108667"/>
                  </a:lnTo>
                  <a:lnTo>
                    <a:pt x="135495" y="162940"/>
                  </a:lnTo>
                  <a:lnTo>
                    <a:pt x="140382" y="168737"/>
                  </a:lnTo>
                  <a:lnTo>
                    <a:pt x="146877" y="172069"/>
                  </a:lnTo>
                  <a:lnTo>
                    <a:pt x="154158" y="172710"/>
                  </a:lnTo>
                  <a:lnTo>
                    <a:pt x="161403" y="170433"/>
                  </a:lnTo>
                  <a:lnTo>
                    <a:pt x="167145" y="165548"/>
                  </a:lnTo>
                  <a:lnTo>
                    <a:pt x="170483" y="159067"/>
                  </a:lnTo>
                  <a:lnTo>
                    <a:pt x="171154" y="151824"/>
                  </a:lnTo>
                  <a:lnTo>
                    <a:pt x="168896" y="144652"/>
                  </a:lnTo>
                  <a:lnTo>
                    <a:pt x="109915" y="37337"/>
                  </a:lnTo>
                  <a:close/>
                </a:path>
                <a:path w="171450" h="1186179">
                  <a:moveTo>
                    <a:pt x="89394" y="0"/>
                  </a:moveTo>
                  <a:lnTo>
                    <a:pt x="2653" y="140461"/>
                  </a:lnTo>
                  <a:lnTo>
                    <a:pt x="0" y="147514"/>
                  </a:lnTo>
                  <a:lnTo>
                    <a:pt x="287" y="154781"/>
                  </a:lnTo>
                  <a:lnTo>
                    <a:pt x="3313" y="161428"/>
                  </a:lnTo>
                  <a:lnTo>
                    <a:pt x="8876" y="166623"/>
                  </a:lnTo>
                  <a:lnTo>
                    <a:pt x="15946" y="169277"/>
                  </a:lnTo>
                  <a:lnTo>
                    <a:pt x="23242" y="168989"/>
                  </a:lnTo>
                  <a:lnTo>
                    <a:pt x="29896" y="165963"/>
                  </a:lnTo>
                  <a:lnTo>
                    <a:pt x="35038" y="160400"/>
                  </a:lnTo>
                  <a:lnTo>
                    <a:pt x="67549" y="107837"/>
                  </a:lnTo>
                  <a:lnTo>
                    <a:pt x="69328" y="37337"/>
                  </a:lnTo>
                  <a:lnTo>
                    <a:pt x="109915" y="37337"/>
                  </a:lnTo>
                  <a:lnTo>
                    <a:pt x="89394" y="0"/>
                  </a:lnTo>
                  <a:close/>
                </a:path>
                <a:path w="171450" h="1186179">
                  <a:moveTo>
                    <a:pt x="107210" y="46989"/>
                  </a:moveTo>
                  <a:lnTo>
                    <a:pt x="71741" y="46989"/>
                  </a:lnTo>
                  <a:lnTo>
                    <a:pt x="104634" y="47878"/>
                  </a:lnTo>
                  <a:lnTo>
                    <a:pt x="87479" y="75614"/>
                  </a:lnTo>
                  <a:lnTo>
                    <a:pt x="105653" y="108667"/>
                  </a:lnTo>
                  <a:lnTo>
                    <a:pt x="107210" y="46989"/>
                  </a:lnTo>
                  <a:close/>
                </a:path>
                <a:path w="171450" h="1186179">
                  <a:moveTo>
                    <a:pt x="69328" y="37337"/>
                  </a:moveTo>
                  <a:lnTo>
                    <a:pt x="67549" y="107837"/>
                  </a:lnTo>
                  <a:lnTo>
                    <a:pt x="87479" y="75614"/>
                  </a:lnTo>
                  <a:lnTo>
                    <a:pt x="71741" y="46989"/>
                  </a:lnTo>
                  <a:lnTo>
                    <a:pt x="107210" y="46989"/>
                  </a:lnTo>
                  <a:lnTo>
                    <a:pt x="107428" y="38353"/>
                  </a:lnTo>
                  <a:lnTo>
                    <a:pt x="69328" y="37337"/>
                  </a:lnTo>
                  <a:close/>
                </a:path>
                <a:path w="171450" h="1186179">
                  <a:moveTo>
                    <a:pt x="71741" y="46989"/>
                  </a:moveTo>
                  <a:lnTo>
                    <a:pt x="87479" y="75614"/>
                  </a:lnTo>
                  <a:lnTo>
                    <a:pt x="104634" y="47878"/>
                  </a:lnTo>
                  <a:lnTo>
                    <a:pt x="71741" y="46989"/>
                  </a:lnTo>
                  <a:close/>
                </a:path>
              </a:pathLst>
            </a:custGeom>
            <a:solidFill>
              <a:srgbClr val="F79546"/>
            </a:solidFill>
          </p:spPr>
          <p:txBody>
            <a:bodyPr wrap="square" lIns="0" tIns="0" rIns="0" bIns="0" rtlCol="0"/>
            <a:lstStyle/>
            <a:p/>
          </p:txBody>
        </p:sp>
      </p:grpSp>
      <p:grpSp>
        <p:nvGrpSpPr>
          <p:cNvPr id="17" name="object 17"/>
          <p:cNvGrpSpPr/>
          <p:nvPr/>
        </p:nvGrpSpPr>
        <p:grpSpPr>
          <a:xfrm>
            <a:off x="6926580" y="2735579"/>
            <a:ext cx="426720" cy="1546860"/>
            <a:chOff x="6926580" y="2735579"/>
            <a:chExt cx="426720" cy="1546860"/>
          </a:xfrm>
        </p:grpSpPr>
        <p:sp>
          <p:nvSpPr>
            <p:cNvPr id="18" name="object 18"/>
            <p:cNvSpPr/>
            <p:nvPr/>
          </p:nvSpPr>
          <p:spPr>
            <a:xfrm>
              <a:off x="6926580" y="2735579"/>
              <a:ext cx="426720" cy="1546860"/>
            </a:xfrm>
            <a:prstGeom prst="rect">
              <a:avLst/>
            </a:prstGeom>
            <a:blipFill>
              <a:blip r:embed="rId4" cstate="print"/>
              <a:stretch>
                <a:fillRect/>
              </a:stretch>
            </a:blipFill>
          </p:spPr>
          <p:txBody>
            <a:bodyPr wrap="square" lIns="0" tIns="0" rIns="0" bIns="0" rtlCol="0"/>
            <a:lstStyle/>
            <a:p/>
          </p:txBody>
        </p:sp>
        <p:sp>
          <p:nvSpPr>
            <p:cNvPr id="19" name="object 19"/>
            <p:cNvSpPr/>
            <p:nvPr/>
          </p:nvSpPr>
          <p:spPr>
            <a:xfrm>
              <a:off x="7061398" y="2924809"/>
              <a:ext cx="171450" cy="1290955"/>
            </a:xfrm>
            <a:custGeom>
              <a:avLst/>
              <a:gdLst/>
              <a:ahLst/>
              <a:cxnLst/>
              <a:rect l="l" t="t" r="r" b="b"/>
              <a:pathLst>
                <a:path w="171450" h="1290954">
                  <a:moveTo>
                    <a:pt x="82016" y="75493"/>
                  </a:moveTo>
                  <a:lnTo>
                    <a:pt x="64553" y="108969"/>
                  </a:lnTo>
                  <a:lnTo>
                    <a:pt x="119816" y="1290827"/>
                  </a:lnTo>
                  <a:lnTo>
                    <a:pt x="157916" y="1289050"/>
                  </a:lnTo>
                  <a:lnTo>
                    <a:pt x="102534" y="107214"/>
                  </a:lnTo>
                  <a:lnTo>
                    <a:pt x="82016" y="75493"/>
                  </a:lnTo>
                  <a:close/>
                </a:path>
                <a:path w="171450" h="1290954">
                  <a:moveTo>
                    <a:pt x="78414" y="0"/>
                  </a:moveTo>
                  <a:lnTo>
                    <a:pt x="2087" y="146303"/>
                  </a:lnTo>
                  <a:lnTo>
                    <a:pt x="0" y="153544"/>
                  </a:lnTo>
                  <a:lnTo>
                    <a:pt x="817" y="160797"/>
                  </a:lnTo>
                  <a:lnTo>
                    <a:pt x="4302" y="167217"/>
                  </a:lnTo>
                  <a:lnTo>
                    <a:pt x="10215" y="171957"/>
                  </a:lnTo>
                  <a:lnTo>
                    <a:pt x="17456" y="174101"/>
                  </a:lnTo>
                  <a:lnTo>
                    <a:pt x="24709" y="173291"/>
                  </a:lnTo>
                  <a:lnTo>
                    <a:pt x="31128" y="169814"/>
                  </a:lnTo>
                  <a:lnTo>
                    <a:pt x="35869" y="163956"/>
                  </a:lnTo>
                  <a:lnTo>
                    <a:pt x="64553" y="108969"/>
                  </a:lnTo>
                  <a:lnTo>
                    <a:pt x="61269" y="38735"/>
                  </a:lnTo>
                  <a:lnTo>
                    <a:pt x="99242" y="36956"/>
                  </a:lnTo>
                  <a:lnTo>
                    <a:pt x="102363" y="36956"/>
                  </a:lnTo>
                  <a:lnTo>
                    <a:pt x="78414" y="0"/>
                  </a:lnTo>
                  <a:close/>
                </a:path>
                <a:path w="171450" h="1290954">
                  <a:moveTo>
                    <a:pt x="102363" y="36956"/>
                  </a:moveTo>
                  <a:lnTo>
                    <a:pt x="99242" y="36956"/>
                  </a:lnTo>
                  <a:lnTo>
                    <a:pt x="102534" y="107214"/>
                  </a:lnTo>
                  <a:lnTo>
                    <a:pt x="136199" y="159257"/>
                  </a:lnTo>
                  <a:lnTo>
                    <a:pt x="141487" y="164631"/>
                  </a:lnTo>
                  <a:lnTo>
                    <a:pt x="148216" y="167481"/>
                  </a:lnTo>
                  <a:lnTo>
                    <a:pt x="155541" y="167616"/>
                  </a:lnTo>
                  <a:lnTo>
                    <a:pt x="162615" y="164845"/>
                  </a:lnTo>
                  <a:lnTo>
                    <a:pt x="167989" y="159559"/>
                  </a:lnTo>
                  <a:lnTo>
                    <a:pt x="170838" y="152844"/>
                  </a:lnTo>
                  <a:lnTo>
                    <a:pt x="170973" y="145557"/>
                  </a:lnTo>
                  <a:lnTo>
                    <a:pt x="168203" y="138556"/>
                  </a:lnTo>
                  <a:lnTo>
                    <a:pt x="102363" y="36956"/>
                  </a:lnTo>
                  <a:close/>
                </a:path>
                <a:path w="171450" h="1290954">
                  <a:moveTo>
                    <a:pt x="99242" y="36956"/>
                  </a:moveTo>
                  <a:lnTo>
                    <a:pt x="61269" y="38735"/>
                  </a:lnTo>
                  <a:lnTo>
                    <a:pt x="64553" y="108969"/>
                  </a:lnTo>
                  <a:lnTo>
                    <a:pt x="82016" y="75493"/>
                  </a:lnTo>
                  <a:lnTo>
                    <a:pt x="64317" y="48132"/>
                  </a:lnTo>
                  <a:lnTo>
                    <a:pt x="97083" y="46609"/>
                  </a:lnTo>
                  <a:lnTo>
                    <a:pt x="99694" y="46609"/>
                  </a:lnTo>
                  <a:lnTo>
                    <a:pt x="99242" y="36956"/>
                  </a:lnTo>
                  <a:close/>
                </a:path>
                <a:path w="171450" h="1290954">
                  <a:moveTo>
                    <a:pt x="99694" y="46609"/>
                  </a:moveTo>
                  <a:lnTo>
                    <a:pt x="97083" y="46609"/>
                  </a:lnTo>
                  <a:lnTo>
                    <a:pt x="82016" y="75493"/>
                  </a:lnTo>
                  <a:lnTo>
                    <a:pt x="102534" y="107214"/>
                  </a:lnTo>
                  <a:lnTo>
                    <a:pt x="99694" y="46609"/>
                  </a:lnTo>
                  <a:close/>
                </a:path>
                <a:path w="171450" h="1290954">
                  <a:moveTo>
                    <a:pt x="97083" y="46609"/>
                  </a:moveTo>
                  <a:lnTo>
                    <a:pt x="64317" y="48132"/>
                  </a:lnTo>
                  <a:lnTo>
                    <a:pt x="82016" y="75493"/>
                  </a:lnTo>
                  <a:lnTo>
                    <a:pt x="97083" y="46609"/>
                  </a:lnTo>
                  <a:close/>
                </a:path>
              </a:pathLst>
            </a:custGeom>
            <a:solidFill>
              <a:srgbClr val="F79546"/>
            </a:solidFill>
          </p:spPr>
          <p:txBody>
            <a:bodyPr wrap="square" lIns="0" tIns="0" rIns="0" bIns="0" rtlCol="0"/>
            <a:lstStyle/>
            <a:p/>
          </p:txBody>
        </p:sp>
      </p:grpSp>
      <p:sp>
        <p:nvSpPr>
          <p:cNvPr id="20" name="object 20"/>
          <p:cNvSpPr txBox="1"/>
          <p:nvPr/>
        </p:nvSpPr>
        <p:spPr>
          <a:xfrm>
            <a:off x="5920104" y="4239259"/>
            <a:ext cx="2564765" cy="1120820"/>
          </a:xfrm>
          <a:prstGeom prst="rect">
            <a:avLst/>
          </a:prstGeom>
        </p:spPr>
        <p:txBody>
          <a:bodyPr vert="horz" wrap="square" lIns="0" tIns="12700" rIns="0" bIns="0" rtlCol="0">
            <a:spAutoFit/>
          </a:bodyPr>
          <a:lstStyle/>
          <a:p>
            <a:pPr marL="1905" algn="ctr">
              <a:lnSpc>
                <a:spcPct val="100000"/>
              </a:lnSpc>
              <a:spcBef>
                <a:spcPts val="100"/>
              </a:spcBef>
            </a:pPr>
            <a:r>
              <a:rPr sz="2400" b="1" spc="-5" dirty="0">
                <a:latin typeface="Bookman Uralic"/>
                <a:cs typeface="Bookman Uralic"/>
              </a:rPr>
              <a:t>Teori</a:t>
            </a:r>
            <a:r>
              <a:rPr sz="2400" b="1" spc="-45" dirty="0">
                <a:latin typeface="Bookman Uralic"/>
                <a:cs typeface="Bookman Uralic"/>
              </a:rPr>
              <a:t> </a:t>
            </a:r>
            <a:r>
              <a:rPr sz="2400" b="1" dirty="0">
                <a:latin typeface="Bookman Uralic"/>
                <a:cs typeface="Bookman Uralic"/>
              </a:rPr>
              <a:t>Klasik</a:t>
            </a:r>
            <a:endParaRPr sz="2400" dirty="0">
              <a:latin typeface="Bookman Uralic"/>
              <a:cs typeface="Bookman Uralic"/>
            </a:endParaRPr>
          </a:p>
          <a:p>
            <a:pPr marL="12065" marR="5080" indent="635" algn="ctr">
              <a:lnSpc>
                <a:spcPct val="100000"/>
              </a:lnSpc>
            </a:pPr>
            <a:r>
              <a:rPr sz="1600" spc="-5" dirty="0">
                <a:latin typeface="Bookman Uralic"/>
                <a:cs typeface="Bookman Uralic"/>
              </a:rPr>
              <a:t>Erat kaitannya </a:t>
            </a:r>
            <a:r>
              <a:rPr sz="1600" dirty="0">
                <a:latin typeface="Bookman Uralic"/>
                <a:cs typeface="Bookman Uralic"/>
              </a:rPr>
              <a:t>dg  </a:t>
            </a:r>
            <a:r>
              <a:rPr sz="1600" spc="-5" dirty="0">
                <a:latin typeface="Bookman Uralic"/>
                <a:cs typeface="Bookman Uralic"/>
              </a:rPr>
              <a:t>perekonomian </a:t>
            </a:r>
            <a:r>
              <a:rPr sz="1600" dirty="0">
                <a:latin typeface="Bookman Uralic"/>
                <a:cs typeface="Bookman Uralic"/>
              </a:rPr>
              <a:t>sisi</a:t>
            </a:r>
            <a:r>
              <a:rPr sz="1600" spc="-45" dirty="0">
                <a:latin typeface="Bookman Uralic"/>
                <a:cs typeface="Bookman Uralic"/>
              </a:rPr>
              <a:t> </a:t>
            </a:r>
            <a:r>
              <a:rPr sz="1600" i="1" spc="-10" dirty="0">
                <a:latin typeface="Bookman Uralic"/>
                <a:cs typeface="Bookman Uralic"/>
              </a:rPr>
              <a:t>supply  </a:t>
            </a:r>
            <a:r>
              <a:rPr sz="1600" dirty="0">
                <a:latin typeface="Bookman Uralic"/>
                <a:cs typeface="Bookman Uralic"/>
              </a:rPr>
              <a:t>dan bersifat </a:t>
            </a:r>
            <a:r>
              <a:rPr sz="1600" spc="-5" dirty="0">
                <a:latin typeface="Bookman Uralic"/>
                <a:cs typeface="Bookman Uralic"/>
              </a:rPr>
              <a:t>jangka  panjang</a:t>
            </a:r>
            <a:endParaRPr sz="1600" dirty="0">
              <a:latin typeface="Bookman Uralic"/>
              <a:cs typeface="Bookman Uralic"/>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1024726" y="835538"/>
            <a:ext cx="7681595" cy="997709"/>
          </a:xfrm>
          <a:prstGeom prst="rect">
            <a:avLst/>
          </a:prstGeom>
          <a:solidFill>
            <a:schemeClr val="bg2">
              <a:lumMod val="90000"/>
            </a:schemeClr>
          </a:solidFill>
        </p:spPr>
        <p:txBody>
          <a:bodyPr vert="horz" wrap="square" lIns="0" tIns="12700" rIns="0" bIns="0" rtlCol="0">
            <a:spAutoFit/>
          </a:bodyPr>
          <a:lstStyle/>
          <a:p>
            <a:pPr marL="12700">
              <a:lnSpc>
                <a:spcPct val="100000"/>
              </a:lnSpc>
              <a:spcBef>
                <a:spcPts val="100"/>
              </a:spcBef>
            </a:pPr>
            <a:r>
              <a:rPr b="1" spc="-5" dirty="0"/>
              <a:t>MODEL </a:t>
            </a:r>
            <a:r>
              <a:rPr b="1" spc="-20" dirty="0"/>
              <a:t>PERMINTAAN </a:t>
            </a:r>
            <a:r>
              <a:rPr b="1" spc="-40" dirty="0"/>
              <a:t>AGREGAT </a:t>
            </a:r>
            <a:r>
              <a:rPr b="1" spc="-20" dirty="0"/>
              <a:t>DAN </a:t>
            </a:r>
            <a:r>
              <a:rPr b="1" spc="-25" dirty="0"/>
              <a:t>PENAWARAN</a:t>
            </a:r>
            <a:r>
              <a:rPr b="1" spc="-114" dirty="0"/>
              <a:t> </a:t>
            </a:r>
            <a:r>
              <a:rPr b="1" spc="-40" dirty="0"/>
              <a:t>AGREGAT</a:t>
            </a:r>
            <a:endParaRPr b="1" spc="-40" dirty="0"/>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937260" y="1965960"/>
            <a:ext cx="3050540" cy="2618740"/>
            <a:chOff x="937260" y="1965960"/>
            <a:chExt cx="3050540" cy="2618740"/>
          </a:xfrm>
        </p:grpSpPr>
        <p:sp>
          <p:nvSpPr>
            <p:cNvPr id="7" name="object 7"/>
            <p:cNvSpPr/>
            <p:nvPr/>
          </p:nvSpPr>
          <p:spPr>
            <a:xfrm>
              <a:off x="937260" y="1965960"/>
              <a:ext cx="111759"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992771" y="198882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949960" y="4472939"/>
              <a:ext cx="3037840"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992771" y="4509135"/>
              <a:ext cx="2952750" cy="0"/>
            </a:xfrm>
            <a:custGeom>
              <a:avLst/>
              <a:gdLst/>
              <a:ahLst/>
              <a:cxnLst/>
              <a:rect l="l" t="t" r="r" b="b"/>
              <a:pathLst>
                <a:path w="2952750">
                  <a:moveTo>
                    <a:pt x="0" y="0"/>
                  </a:moveTo>
                  <a:lnTo>
                    <a:pt x="2952356" y="0"/>
                  </a:lnTo>
                </a:path>
              </a:pathLst>
            </a:custGeom>
            <a:ln w="25400">
              <a:solidFill>
                <a:srgbClr val="9BBA58"/>
              </a:solidFill>
            </a:ln>
          </p:spPr>
          <p:txBody>
            <a:bodyPr wrap="square" lIns="0" tIns="0" rIns="0" bIns="0" rtlCol="0"/>
            <a:lstStyle/>
            <a:p/>
          </p:txBody>
        </p:sp>
      </p:grpSp>
      <p:sp>
        <p:nvSpPr>
          <p:cNvPr id="11" name="object 11"/>
          <p:cNvSpPr txBox="1"/>
          <p:nvPr/>
        </p:nvSpPr>
        <p:spPr>
          <a:xfrm>
            <a:off x="4019296" y="4394200"/>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00"/>
                </a:solidFill>
                <a:latin typeface="Carlito"/>
                <a:cs typeface="Carlito"/>
              </a:rPr>
              <a:t>Y</a:t>
            </a:r>
            <a:endParaRPr sz="2400">
              <a:latin typeface="Carlito"/>
              <a:cs typeface="Carlito"/>
            </a:endParaRPr>
          </a:p>
        </p:txBody>
      </p:sp>
      <p:grpSp>
        <p:nvGrpSpPr>
          <p:cNvPr id="12" name="object 12"/>
          <p:cNvGrpSpPr/>
          <p:nvPr/>
        </p:nvGrpSpPr>
        <p:grpSpPr>
          <a:xfrm>
            <a:off x="949960" y="3365500"/>
            <a:ext cx="3032760" cy="111760"/>
            <a:chOff x="949960" y="3365500"/>
            <a:chExt cx="3032760" cy="111760"/>
          </a:xfrm>
        </p:grpSpPr>
        <p:sp>
          <p:nvSpPr>
            <p:cNvPr id="13" name="object 13"/>
            <p:cNvSpPr/>
            <p:nvPr/>
          </p:nvSpPr>
          <p:spPr>
            <a:xfrm>
              <a:off x="949960" y="3365500"/>
              <a:ext cx="3032760" cy="111760"/>
            </a:xfrm>
            <a:prstGeom prst="rect">
              <a:avLst/>
            </a:prstGeom>
            <a:blipFill>
              <a:blip r:embed="rId3" cstate="print"/>
              <a:stretch>
                <a:fillRect/>
              </a:stretch>
            </a:blipFill>
          </p:spPr>
          <p:txBody>
            <a:bodyPr wrap="square" lIns="0" tIns="0" rIns="0" bIns="0" rtlCol="0"/>
            <a:lstStyle/>
            <a:p/>
          </p:txBody>
        </p:sp>
        <p:sp>
          <p:nvSpPr>
            <p:cNvPr id="14" name="object 14"/>
            <p:cNvSpPr/>
            <p:nvPr/>
          </p:nvSpPr>
          <p:spPr>
            <a:xfrm>
              <a:off x="992771" y="3401313"/>
              <a:ext cx="2947035" cy="0"/>
            </a:xfrm>
            <a:custGeom>
              <a:avLst/>
              <a:gdLst/>
              <a:ahLst/>
              <a:cxnLst/>
              <a:rect l="l" t="t" r="r" b="b"/>
              <a:pathLst>
                <a:path w="2947035">
                  <a:moveTo>
                    <a:pt x="2946641" y="0"/>
                  </a:moveTo>
                  <a:lnTo>
                    <a:pt x="0" y="0"/>
                  </a:lnTo>
                </a:path>
              </a:pathLst>
            </a:custGeom>
            <a:ln w="25400">
              <a:solidFill>
                <a:srgbClr val="4F81BC"/>
              </a:solidFill>
            </a:ln>
          </p:spPr>
          <p:txBody>
            <a:bodyPr wrap="square" lIns="0" tIns="0" rIns="0" bIns="0" rtlCol="0"/>
            <a:lstStyle/>
            <a:p/>
          </p:txBody>
        </p:sp>
      </p:grpSp>
      <p:sp>
        <p:nvSpPr>
          <p:cNvPr id="15" name="object 15"/>
          <p:cNvSpPr txBox="1"/>
          <p:nvPr/>
        </p:nvSpPr>
        <p:spPr>
          <a:xfrm>
            <a:off x="618490" y="2002409"/>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00"/>
                </a:solidFill>
                <a:latin typeface="Carlito"/>
                <a:cs typeface="Carlito"/>
              </a:rPr>
              <a:t>P</a:t>
            </a:r>
            <a:endParaRPr sz="2400">
              <a:latin typeface="Carlito"/>
              <a:cs typeface="Carlito"/>
            </a:endParaRPr>
          </a:p>
        </p:txBody>
      </p:sp>
      <p:sp>
        <p:nvSpPr>
          <p:cNvPr id="16" name="object 16"/>
          <p:cNvSpPr txBox="1"/>
          <p:nvPr/>
        </p:nvSpPr>
        <p:spPr>
          <a:xfrm>
            <a:off x="3475990" y="2931795"/>
            <a:ext cx="454659"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FF0000"/>
                </a:solidFill>
                <a:latin typeface="Carlito"/>
                <a:cs typeface="Carlito"/>
              </a:rPr>
              <a:t>SR</a:t>
            </a:r>
            <a:r>
              <a:rPr sz="1600" b="1" spc="-15" dirty="0">
                <a:solidFill>
                  <a:srgbClr val="FF0000"/>
                </a:solidFill>
                <a:latin typeface="Carlito"/>
                <a:cs typeface="Carlito"/>
              </a:rPr>
              <a:t>A</a:t>
            </a:r>
            <a:r>
              <a:rPr sz="1600" b="1" dirty="0">
                <a:solidFill>
                  <a:srgbClr val="FF0000"/>
                </a:solidFill>
                <a:latin typeface="Carlito"/>
                <a:cs typeface="Carlito"/>
              </a:rPr>
              <a:t>S</a:t>
            </a:r>
            <a:endParaRPr sz="1600">
              <a:latin typeface="Carlito"/>
              <a:cs typeface="Carlito"/>
            </a:endParaRPr>
          </a:p>
        </p:txBody>
      </p:sp>
      <p:sp>
        <p:nvSpPr>
          <p:cNvPr id="17" name="object 17"/>
          <p:cNvSpPr txBox="1"/>
          <p:nvPr/>
        </p:nvSpPr>
        <p:spPr>
          <a:xfrm>
            <a:off x="4788534" y="3525520"/>
            <a:ext cx="3009265" cy="1001394"/>
          </a:xfrm>
          <a:prstGeom prst="rect">
            <a:avLst/>
          </a:prstGeom>
        </p:spPr>
        <p:txBody>
          <a:bodyPr vert="horz" wrap="square" lIns="0" tIns="12700" rIns="0" bIns="0" rtlCol="0">
            <a:spAutoFit/>
          </a:bodyPr>
          <a:lstStyle/>
          <a:p>
            <a:pPr marL="12700" marR="5080">
              <a:lnSpc>
                <a:spcPct val="100000"/>
              </a:lnSpc>
              <a:spcBef>
                <a:spcPts val="100"/>
              </a:spcBef>
            </a:pPr>
            <a:r>
              <a:rPr sz="1600" i="1" spc="-10" dirty="0">
                <a:latin typeface="Carlito"/>
                <a:cs typeface="Carlito"/>
              </a:rPr>
              <a:t>Selama </a:t>
            </a:r>
            <a:r>
              <a:rPr sz="1600" i="1" spc="-20" dirty="0">
                <a:latin typeface="Carlito"/>
                <a:cs typeface="Carlito"/>
              </a:rPr>
              <a:t>jangka </a:t>
            </a:r>
            <a:r>
              <a:rPr sz="1600" i="1" spc="-10" dirty="0">
                <a:latin typeface="Carlito"/>
                <a:cs typeface="Carlito"/>
              </a:rPr>
              <a:t>pendek, </a:t>
            </a:r>
            <a:r>
              <a:rPr sz="1600" i="1" spc="-5" dirty="0">
                <a:latin typeface="Carlito"/>
                <a:cs typeface="Carlito"/>
              </a:rPr>
              <a:t>harga-harga  </a:t>
            </a:r>
            <a:r>
              <a:rPr sz="1600" i="1" spc="-10" dirty="0">
                <a:latin typeface="Carlito"/>
                <a:cs typeface="Carlito"/>
              </a:rPr>
              <a:t>bersifat </a:t>
            </a:r>
            <a:r>
              <a:rPr sz="1600" i="1" spc="-35" dirty="0">
                <a:latin typeface="Carlito"/>
                <a:cs typeface="Carlito"/>
              </a:rPr>
              <a:t>kaku </a:t>
            </a:r>
            <a:r>
              <a:rPr sz="1600" i="1" spc="-10" dirty="0">
                <a:latin typeface="Carlito"/>
                <a:cs typeface="Carlito"/>
              </a:rPr>
              <a:t>sehingga kurva  permintaan agregat </a:t>
            </a:r>
            <a:r>
              <a:rPr sz="1600" i="1" spc="-20" dirty="0">
                <a:latin typeface="Carlito"/>
                <a:cs typeface="Carlito"/>
              </a:rPr>
              <a:t>jangka </a:t>
            </a:r>
            <a:r>
              <a:rPr sz="1600" i="1" spc="-5" dirty="0">
                <a:latin typeface="Carlito"/>
                <a:cs typeface="Carlito"/>
              </a:rPr>
              <a:t>pendek  </a:t>
            </a:r>
            <a:r>
              <a:rPr sz="1600" i="1" spc="-10" dirty="0">
                <a:latin typeface="Carlito"/>
                <a:cs typeface="Carlito"/>
              </a:rPr>
              <a:t>(SRAS) bentuknya datar</a:t>
            </a:r>
            <a:r>
              <a:rPr sz="1600" i="1" spc="80" dirty="0">
                <a:latin typeface="Carlito"/>
                <a:cs typeface="Carlito"/>
              </a:rPr>
              <a:t> </a:t>
            </a:r>
            <a:r>
              <a:rPr sz="1600" i="1" spc="-15" dirty="0">
                <a:latin typeface="Carlito"/>
                <a:cs typeface="Carlito"/>
              </a:rPr>
              <a:t>(horizontal)</a:t>
            </a:r>
            <a:endParaRPr sz="1600">
              <a:latin typeface="Carlito"/>
              <a:cs typeface="Carlito"/>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95300" y="63910"/>
            <a:ext cx="4267200" cy="609600"/>
          </a:xfrm>
          <a:ln>
            <a:solidFill>
              <a:schemeClr val="bg2">
                <a:lumMod val="90000"/>
              </a:schemeClr>
            </a:solidFill>
          </a:ln>
        </p:spPr>
        <p:txBody>
          <a:bodyPr/>
          <a:lstStyle/>
          <a:p>
            <a:r>
              <a:rPr lang="en-US" b="1" dirty="0" err="1">
                <a:solidFill>
                  <a:schemeClr val="tx1"/>
                </a:solidFill>
                <a:effectLst>
                  <a:outerShdw blurRad="38100" dist="38100" dir="2700000" algn="tl">
                    <a:srgbClr val="000000">
                      <a:alpha val="43137"/>
                    </a:srgbClr>
                  </a:outerShdw>
                </a:effectLst>
              </a:rPr>
              <a:t>Pergeseran</a:t>
            </a:r>
            <a:r>
              <a:rPr lang="en-US" b="1" dirty="0">
                <a:solidFill>
                  <a:schemeClr val="tx1"/>
                </a:solidFill>
                <a:effectLst>
                  <a:outerShdw blurRad="38100" dist="38100" dir="2700000" algn="tl">
                    <a:srgbClr val="000000">
                      <a:alpha val="43137"/>
                    </a:srgbClr>
                  </a:outerShdw>
                </a:effectLst>
              </a:rPr>
              <a:t> </a:t>
            </a:r>
            <a:r>
              <a:rPr lang="en-US" b="1" dirty="0" err="1">
                <a:solidFill>
                  <a:schemeClr val="tx1"/>
                </a:solidFill>
                <a:effectLst>
                  <a:outerShdw blurRad="38100" dist="38100" dir="2700000" algn="tl">
                    <a:srgbClr val="000000">
                      <a:alpha val="43137"/>
                    </a:srgbClr>
                  </a:outerShdw>
                </a:effectLst>
              </a:rPr>
              <a:t>kurva</a:t>
            </a:r>
            <a:r>
              <a:rPr lang="en-US" b="1" dirty="0">
                <a:solidFill>
                  <a:schemeClr val="tx1"/>
                </a:solidFill>
                <a:effectLst>
                  <a:outerShdw blurRad="38100" dist="38100" dir="2700000" algn="tl">
                    <a:srgbClr val="000000">
                      <a:alpha val="43137"/>
                    </a:srgbClr>
                  </a:outerShdw>
                </a:effectLst>
              </a:rPr>
              <a:t> AS</a:t>
            </a:r>
            <a:endParaRPr lang="en-US" b="1" dirty="0">
              <a:solidFill>
                <a:schemeClr val="tx1"/>
              </a:solidFill>
              <a:effectLst>
                <a:outerShdw blurRad="38100" dist="38100" dir="2700000" algn="tl">
                  <a:srgbClr val="000000">
                    <a:alpha val="43137"/>
                  </a:srgbClr>
                </a:outerShdw>
              </a:effectLst>
            </a:endParaRPr>
          </a:p>
        </p:txBody>
      </p:sp>
      <p:grpSp>
        <p:nvGrpSpPr>
          <p:cNvPr id="6" name="Group 5"/>
          <p:cNvGrpSpPr/>
          <p:nvPr/>
        </p:nvGrpSpPr>
        <p:grpSpPr>
          <a:xfrm>
            <a:off x="322262" y="685800"/>
            <a:ext cx="8499475" cy="3254375"/>
            <a:chOff x="304800" y="1524000"/>
            <a:chExt cx="8499475" cy="3254375"/>
          </a:xfrm>
        </p:grpSpPr>
        <p:pic>
          <p:nvPicPr>
            <p:cNvPr id="4" name="Picture 5" descr="fig24-7a"/>
            <p:cNvPicPr>
              <a:picLocks noChangeAspect="1" noChangeArrowheads="1"/>
            </p:cNvPicPr>
            <p:nvPr/>
          </p:nvPicPr>
          <p:blipFill>
            <a:blip r:embed="rId1"/>
            <a:srcRect/>
            <a:stretch>
              <a:fillRect/>
            </a:stretch>
          </p:blipFill>
          <p:spPr bwMode="auto">
            <a:xfrm>
              <a:off x="304800" y="1600200"/>
              <a:ext cx="4079875" cy="3178175"/>
            </a:xfrm>
            <a:prstGeom prst="rect">
              <a:avLst/>
            </a:prstGeom>
            <a:ln>
              <a:noFill/>
            </a:ln>
            <a:effectLst>
              <a:outerShdw blurRad="292100" dist="139700" dir="2700000" algn="tl" rotWithShape="0">
                <a:srgbClr val="333333">
                  <a:alpha val="65000"/>
                </a:srgbClr>
              </a:outerShdw>
            </a:effectLst>
          </p:spPr>
        </p:pic>
        <p:pic>
          <p:nvPicPr>
            <p:cNvPr id="5" name="Picture 6" descr="fig24-7b"/>
            <p:cNvPicPr>
              <a:picLocks noChangeAspect="1" noChangeArrowheads="1"/>
            </p:cNvPicPr>
            <p:nvPr/>
          </p:nvPicPr>
          <p:blipFill>
            <a:blip r:embed="rId2"/>
            <a:srcRect/>
            <a:stretch>
              <a:fillRect/>
            </a:stretch>
          </p:blipFill>
          <p:spPr bwMode="auto">
            <a:xfrm>
              <a:off x="4724400" y="1524000"/>
              <a:ext cx="4079875" cy="3178175"/>
            </a:xfrm>
            <a:prstGeom prst="rect">
              <a:avLst/>
            </a:prstGeom>
            <a:ln>
              <a:noFill/>
            </a:ln>
            <a:effectLst>
              <a:outerShdw blurRad="292100" dist="139700" dir="2700000" algn="tl" rotWithShape="0">
                <a:srgbClr val="333333">
                  <a:alpha val="65000"/>
                </a:srgbClr>
              </a:outerShdw>
            </a:effectLst>
          </p:spPr>
        </p:pic>
      </p:grpSp>
      <p:sp>
        <p:nvSpPr>
          <p:cNvPr id="7" name="Rectangle 3"/>
          <p:cNvSpPr txBox="1">
            <a:spLocks noChangeArrowheads="1"/>
          </p:cNvSpPr>
          <p:nvPr/>
        </p:nvSpPr>
        <p:spPr>
          <a:xfrm>
            <a:off x="665879" y="4419600"/>
            <a:ext cx="3733800" cy="762000"/>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1600" b="0" i="0" u="none" strike="noStrike" kern="1200" cap="none" spc="0" normalizeH="0" baseline="0" noProof="0" dirty="0">
                <a:ln>
                  <a:noFill/>
                </a:ln>
                <a:effectLst/>
                <a:uLnTx/>
                <a:uFillTx/>
                <a:latin typeface="+mn-lt"/>
                <a:ea typeface="+mn-ea"/>
                <a:cs typeface="+mn-cs"/>
              </a:rPr>
              <a:t>A leftward shift of the </a:t>
            </a:r>
            <a:r>
              <a:rPr kumimoji="0" lang="en-US" sz="1600" b="0" i="1" u="none" strike="noStrike" kern="1200" cap="none" spc="0" normalizeH="0" baseline="0" noProof="0" dirty="0">
                <a:ln>
                  <a:noFill/>
                </a:ln>
                <a:effectLst/>
                <a:uLnTx/>
                <a:uFillTx/>
                <a:latin typeface="+mn-lt"/>
                <a:ea typeface="+mn-ea"/>
                <a:cs typeface="+mn-cs"/>
              </a:rPr>
              <a:t>AS</a:t>
            </a:r>
            <a:r>
              <a:rPr kumimoji="0" lang="en-US" sz="1600" b="0" i="0" u="none" strike="noStrike" kern="1200" cap="none" spc="0" normalizeH="0" baseline="0" noProof="0" dirty="0">
                <a:ln>
                  <a:noFill/>
                </a:ln>
                <a:effectLst/>
                <a:uLnTx/>
                <a:uFillTx/>
                <a:latin typeface="+mn-lt"/>
                <a:ea typeface="+mn-ea"/>
                <a:cs typeface="+mn-cs"/>
              </a:rPr>
              <a:t> curve could be caused by cost shocks.</a:t>
            </a:r>
            <a:endParaRPr kumimoji="0" lang="en-US" sz="1600" b="0" i="0" u="none" strike="noStrike" kern="1200" cap="none" spc="0" normalizeH="0" baseline="0" noProof="0" dirty="0">
              <a:ln>
                <a:noFill/>
              </a:ln>
              <a:effectLst/>
              <a:uLnTx/>
              <a:uFillTx/>
              <a:latin typeface="+mn-lt"/>
              <a:ea typeface="+mn-ea"/>
              <a:cs typeface="+mn-cs"/>
            </a:endParaRPr>
          </a:p>
        </p:txBody>
      </p:sp>
      <p:sp>
        <p:nvSpPr>
          <p:cNvPr id="8" name="Rectangle 4"/>
          <p:cNvSpPr>
            <a:spLocks noChangeArrowheads="1"/>
          </p:cNvSpPr>
          <p:nvPr/>
        </p:nvSpPr>
        <p:spPr bwMode="auto">
          <a:xfrm>
            <a:off x="4883918" y="4229100"/>
            <a:ext cx="3962400" cy="1143000"/>
          </a:xfrm>
          <a:prstGeom prst="rect">
            <a:avLst/>
          </a:prstGeom>
          <a:noFill/>
          <a:ln w="9525">
            <a:noFill/>
            <a:miter lim="800000"/>
          </a:ln>
          <a:effectLst/>
        </p:spPr>
        <p:txBody>
          <a:bodyPr/>
          <a:lstStyle/>
          <a:p>
            <a:pPr marL="342900" indent="-342900">
              <a:spcBef>
                <a:spcPct val="25000"/>
              </a:spcBef>
              <a:spcAft>
                <a:spcPct val="25000"/>
              </a:spcAft>
              <a:buFontTx/>
              <a:buChar char="•"/>
            </a:pPr>
            <a:r>
              <a:rPr lang="en-US" sz="1600" dirty="0">
                <a:latin typeface="Arial" panose="020B0604020202020204" pitchFamily="34" charset="0"/>
              </a:rPr>
              <a:t>A decrease in costs, economic growth, or public policy, can cause a rightward shift of the </a:t>
            </a:r>
            <a:r>
              <a:rPr lang="en-US" sz="1600" i="1" dirty="0">
                <a:latin typeface="Arial" panose="020B0604020202020204" pitchFamily="34" charset="0"/>
              </a:rPr>
              <a:t>AS</a:t>
            </a:r>
            <a:r>
              <a:rPr lang="en-US" sz="1600" dirty="0">
                <a:latin typeface="Arial" panose="020B0604020202020204" pitchFamily="34" charset="0"/>
              </a:rPr>
              <a:t> curve.</a:t>
            </a:r>
            <a:endParaRPr lang="en-US" sz="1600" dirty="0">
              <a:latin typeface="Arial" panose="020B0604020202020204" pitchFamily="34" charset="0"/>
            </a:endParaRPr>
          </a:p>
        </p:txBody>
      </p:sp>
      <p:grpSp>
        <p:nvGrpSpPr>
          <p:cNvPr id="10" name="Group 9"/>
          <p:cNvGrpSpPr/>
          <p:nvPr/>
        </p:nvGrpSpPr>
        <p:grpSpPr>
          <a:xfrm>
            <a:off x="6208850" y="810836"/>
            <a:ext cx="678600" cy="356040"/>
            <a:chOff x="6208850" y="810836"/>
            <a:chExt cx="678600" cy="356040"/>
          </a:xfrm>
        </p:grpSpPr>
        <mc:AlternateContent xmlns:mc="http://schemas.openxmlformats.org/markup-compatibility/2006" xmlns:p14="http://schemas.microsoft.com/office/powerpoint/2010/main">
          <mc:Choice Requires="p14">
            <p:contentPart r:id="rId3" p14:bwMode="auto">
              <p14:nvContentPartPr>
                <p14:cNvPr id="2" name="Ink 1"/>
                <p14:cNvContentPartPr/>
                <p14:nvPr/>
              </p14:nvContentPartPr>
              <p14:xfrm>
                <a:off x="6208850" y="943316"/>
                <a:ext cx="678600" cy="45720"/>
              </p14:xfrm>
            </p:contentPart>
          </mc:Choice>
          <mc:Fallback xmlns="">
            <p:pic>
              <p:nvPicPr>
                <p:cNvPr id="2" name="Ink 1"/>
              </p:nvPicPr>
              <p:blipFill>
                <a:blip r:embed="rId4"/>
              </p:blipFill>
              <p:spPr>
                <a:xfrm>
                  <a:off x="6208850" y="943316"/>
                  <a:ext cx="678600" cy="4572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9" name="Ink 8"/>
                <p14:cNvContentPartPr/>
                <p14:nvPr/>
              </p14:nvContentPartPr>
              <p14:xfrm>
                <a:off x="6476330" y="810836"/>
                <a:ext cx="86760" cy="356040"/>
              </p14:xfrm>
            </p:contentPart>
          </mc:Choice>
          <mc:Fallback xmlns="">
            <p:pic>
              <p:nvPicPr>
                <p:cNvPr id="9" name="Ink 8"/>
              </p:nvPicPr>
              <p:blipFill>
                <a:blip r:embed="rId6"/>
              </p:blipFill>
              <p:spPr>
                <a:xfrm>
                  <a:off x="6476330" y="810836"/>
                  <a:ext cx="86760" cy="356040"/>
                </a:xfrm>
                <a:prstGeom prst="rect"/>
              </p:spPr>
            </p:pic>
          </mc:Fallback>
        </mc:AlternateContent>
      </p:grpSp>
      <mc:AlternateContent xmlns:mc="http://schemas.openxmlformats.org/markup-compatibility/2006" xmlns:p14="http://schemas.microsoft.com/office/powerpoint/2010/main">
        <mc:Choice Requires="p14">
          <p:contentPart r:id="rId7" p14:bwMode="auto">
            <p14:nvContentPartPr>
              <p14:cNvPr id="12" name="Ink 11"/>
              <p14:cNvContentPartPr/>
              <p14:nvPr/>
            </p14:nvContentPartPr>
            <p14:xfrm>
              <a:off x="1370810" y="899036"/>
              <a:ext cx="100800" cy="280800"/>
            </p14:xfrm>
          </p:contentPart>
        </mc:Choice>
        <mc:Fallback xmlns="">
          <p:pic>
            <p:nvPicPr>
              <p:cNvPr id="12" name="Ink 11"/>
            </p:nvPicPr>
            <p:blipFill>
              <a:blip r:embed="rId8"/>
            </p:blipFill>
            <p:spPr>
              <a:xfrm>
                <a:off x="1370810" y="899036"/>
                <a:ext cx="100800" cy="280800"/>
              </a:xfrm>
              <a:prstGeom prst="rect"/>
            </p:spPr>
          </p:pic>
        </mc:Fallback>
      </mc:AlternateContent>
      <p:grpSp>
        <p:nvGrpSpPr>
          <p:cNvPr id="14" name="Group 13"/>
          <p:cNvGrpSpPr/>
          <p:nvPr/>
        </p:nvGrpSpPr>
        <p:grpSpPr>
          <a:xfrm>
            <a:off x="1680770" y="928556"/>
            <a:ext cx="549000" cy="253080"/>
            <a:chOff x="1680770" y="928556"/>
            <a:chExt cx="549000" cy="253080"/>
          </a:xfrm>
        </p:grpSpPr>
        <mc:AlternateContent xmlns:mc="http://schemas.openxmlformats.org/markup-compatibility/2006" xmlns:p14="http://schemas.microsoft.com/office/powerpoint/2010/main">
          <mc:Choice Requires="p14">
            <p:contentPart r:id="rId9" p14:bwMode="auto">
              <p14:nvContentPartPr>
                <p14:cNvPr id="11" name="Ink 10"/>
                <p14:cNvContentPartPr/>
                <p14:nvPr/>
              </p14:nvContentPartPr>
              <p14:xfrm>
                <a:off x="1680770" y="1105676"/>
                <a:ext cx="339120" cy="360"/>
              </p14:xfrm>
            </p:contentPart>
          </mc:Choice>
          <mc:Fallback xmlns="">
            <p:pic>
              <p:nvPicPr>
                <p:cNvPr id="11" name="Ink 10"/>
              </p:nvPicPr>
              <p:blipFill>
                <a:blip r:embed="rId10"/>
              </p:blipFill>
              <p:spPr>
                <a:xfrm>
                  <a:off x="1680770" y="1105676"/>
                  <a:ext cx="339120" cy="36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13" name="Ink 12"/>
                <p14:cNvContentPartPr/>
                <p14:nvPr/>
              </p14:nvContentPartPr>
              <p14:xfrm>
                <a:off x="2137970" y="928556"/>
                <a:ext cx="91800" cy="253080"/>
              </p14:xfrm>
            </p:contentPart>
          </mc:Choice>
          <mc:Fallback xmlns="">
            <p:pic>
              <p:nvPicPr>
                <p:cNvPr id="13" name="Ink 12"/>
              </p:nvPicPr>
              <p:blipFill>
                <a:blip r:embed="rId12"/>
              </p:blipFill>
              <p:spPr>
                <a:xfrm>
                  <a:off x="2137970" y="928556"/>
                  <a:ext cx="91800" cy="253080"/>
                </a:xfrm>
                <a:prstGeom prst="rect"/>
              </p:spPr>
            </p:pic>
          </mc:Fallback>
        </mc:AlternateContent>
      </p:grpSp>
      <mc:AlternateContent xmlns:mc="http://schemas.openxmlformats.org/markup-compatibility/2006" xmlns:p14="http://schemas.microsoft.com/office/powerpoint/2010/main">
        <mc:Choice Requires="p14">
          <p:contentPart r:id="rId13" p14:bwMode="auto">
            <p14:nvContentPartPr>
              <p14:cNvPr id="15" name="Ink 14"/>
              <p14:cNvContentPartPr/>
              <p14:nvPr/>
            </p14:nvContentPartPr>
            <p14:xfrm>
              <a:off x="5808890" y="707156"/>
              <a:ext cx="92880" cy="423000"/>
            </p14:xfrm>
          </p:contentPart>
        </mc:Choice>
        <mc:Fallback xmlns="">
          <p:pic>
            <p:nvPicPr>
              <p:cNvPr id="15" name="Ink 14"/>
            </p:nvPicPr>
            <p:blipFill>
              <a:blip r:embed="rId14"/>
            </p:blipFill>
            <p:spPr>
              <a:xfrm>
                <a:off x="5808890" y="707156"/>
                <a:ext cx="92880" cy="42300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6" name="Ink 15"/>
              <p14:cNvContentPartPr/>
              <p14:nvPr/>
            </p14:nvContentPartPr>
            <p14:xfrm>
              <a:off x="7105250" y="751796"/>
              <a:ext cx="78480" cy="379080"/>
            </p14:xfrm>
          </p:contentPart>
        </mc:Choice>
        <mc:Fallback xmlns="">
          <p:pic>
            <p:nvPicPr>
              <p:cNvPr id="16" name="Ink 15"/>
            </p:nvPicPr>
            <p:blipFill>
              <a:blip r:embed="rId16"/>
            </p:blipFill>
            <p:spPr>
              <a:xfrm>
                <a:off x="7105250" y="751796"/>
                <a:ext cx="78480" cy="379080"/>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56568" y="579852"/>
            <a:ext cx="4952745" cy="566822"/>
          </a:xfrm>
          <a:prstGeom prst="rect">
            <a:avLst/>
          </a:prstGeom>
        </p:spPr>
        <p:txBody>
          <a:bodyPr vert="horz" wrap="square" lIns="0" tIns="12700" rIns="0" bIns="0" rtlCol="0">
            <a:spAutoFit/>
          </a:bodyPr>
          <a:lstStyle/>
          <a:p>
            <a:pPr marL="12700" algn="ctr">
              <a:lnSpc>
                <a:spcPct val="100000"/>
              </a:lnSpc>
              <a:spcBef>
                <a:spcPts val="100"/>
              </a:spcBef>
            </a:pPr>
            <a:r>
              <a:rPr sz="3600" spc="-5" dirty="0">
                <a:effectLst>
                  <a:outerShdw blurRad="38100" dist="38100" dir="2700000" algn="tl">
                    <a:srgbClr val="000000">
                      <a:alpha val="43137"/>
                    </a:srgbClr>
                  </a:outerShdw>
                </a:effectLst>
                <a:latin typeface="Berlin Sans FB Demi" panose="020E0802020502020306" pitchFamily="34" charset="0"/>
                <a:cs typeface="Bookman Uralic"/>
              </a:rPr>
              <a:t>E</a:t>
            </a:r>
            <a:r>
              <a:rPr sz="3600" spc="5" dirty="0">
                <a:effectLst>
                  <a:outerShdw blurRad="38100" dist="38100" dir="2700000" algn="tl">
                    <a:srgbClr val="000000">
                      <a:alpha val="43137"/>
                    </a:srgbClr>
                  </a:outerShdw>
                </a:effectLst>
                <a:latin typeface="Berlin Sans FB Demi" panose="020E0802020502020306" pitchFamily="34" charset="0"/>
                <a:cs typeface="Bookman Uralic"/>
              </a:rPr>
              <a:t>K</a:t>
            </a:r>
            <a:r>
              <a:rPr sz="3600" dirty="0">
                <a:effectLst>
                  <a:outerShdw blurRad="38100" dist="38100" dir="2700000" algn="tl">
                    <a:srgbClr val="000000">
                      <a:alpha val="43137"/>
                    </a:srgbClr>
                  </a:outerShdw>
                </a:effectLst>
                <a:latin typeface="Berlin Sans FB Demi" panose="020E0802020502020306" pitchFamily="34" charset="0"/>
                <a:cs typeface="Bookman Uralic"/>
              </a:rPr>
              <a:t>UI</a:t>
            </a:r>
            <a:r>
              <a:rPr sz="3600" spc="5" dirty="0">
                <a:effectLst>
                  <a:outerShdw blurRad="38100" dist="38100" dir="2700000" algn="tl">
                    <a:srgbClr val="000000">
                      <a:alpha val="43137"/>
                    </a:srgbClr>
                  </a:outerShdw>
                </a:effectLst>
                <a:latin typeface="Berlin Sans FB Demi" panose="020E0802020502020306" pitchFamily="34" charset="0"/>
                <a:cs typeface="Bookman Uralic"/>
              </a:rPr>
              <a:t>L</a:t>
            </a:r>
            <a:r>
              <a:rPr sz="3600" spc="-5" dirty="0">
                <a:effectLst>
                  <a:outerShdw blurRad="38100" dist="38100" dir="2700000" algn="tl">
                    <a:srgbClr val="000000">
                      <a:alpha val="43137"/>
                    </a:srgbClr>
                  </a:outerShdw>
                </a:effectLst>
                <a:latin typeface="Berlin Sans FB Demi" panose="020E0802020502020306" pitchFamily="34" charset="0"/>
                <a:cs typeface="Bookman Uralic"/>
              </a:rPr>
              <a:t>IBRI</a:t>
            </a:r>
            <a:r>
              <a:rPr sz="3600" spc="5" dirty="0">
                <a:effectLst>
                  <a:outerShdw blurRad="38100" dist="38100" dir="2700000" algn="tl">
                    <a:srgbClr val="000000">
                      <a:alpha val="43137"/>
                    </a:srgbClr>
                  </a:outerShdw>
                </a:effectLst>
                <a:latin typeface="Berlin Sans FB Demi" panose="020E0802020502020306" pitchFamily="34" charset="0"/>
                <a:cs typeface="Bookman Uralic"/>
              </a:rPr>
              <a:t>U</a:t>
            </a:r>
            <a:r>
              <a:rPr sz="3600" spc="-5" dirty="0">
                <a:effectLst>
                  <a:outerShdw blurRad="38100" dist="38100" dir="2700000" algn="tl">
                    <a:srgbClr val="000000">
                      <a:alpha val="43137"/>
                    </a:srgbClr>
                  </a:outerShdw>
                </a:effectLst>
                <a:latin typeface="Berlin Sans FB Demi" panose="020E0802020502020306" pitchFamily="34" charset="0"/>
                <a:cs typeface="Bookman Uralic"/>
              </a:rPr>
              <a:t>M</a:t>
            </a:r>
            <a:endParaRPr sz="3600" dirty="0">
              <a:effectLst>
                <a:outerShdw blurRad="38100" dist="38100" dir="2700000" algn="tl">
                  <a:srgbClr val="000000">
                    <a:alpha val="43137"/>
                  </a:srgbClr>
                </a:outerShdw>
              </a:effectLst>
              <a:latin typeface="Berlin Sans FB Demi" panose="020E0802020502020306" pitchFamily="34" charset="0"/>
              <a:cs typeface="Bookman Uralic"/>
            </a:endParaRPr>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807719" y="2354579"/>
            <a:ext cx="3050540" cy="2618740"/>
            <a:chOff x="807719" y="2354579"/>
            <a:chExt cx="3050540" cy="2618740"/>
          </a:xfrm>
        </p:grpSpPr>
        <p:sp>
          <p:nvSpPr>
            <p:cNvPr id="7" name="object 7"/>
            <p:cNvSpPr/>
            <p:nvPr/>
          </p:nvSpPr>
          <p:spPr>
            <a:xfrm>
              <a:off x="807719" y="2354579"/>
              <a:ext cx="111760"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863828" y="237655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820419" y="4861559"/>
              <a:ext cx="3037839"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863828" y="4896865"/>
              <a:ext cx="2952750" cy="0"/>
            </a:xfrm>
            <a:custGeom>
              <a:avLst/>
              <a:gdLst/>
              <a:ahLst/>
              <a:cxnLst/>
              <a:rect l="l" t="t" r="r" b="b"/>
              <a:pathLst>
                <a:path w="2952750">
                  <a:moveTo>
                    <a:pt x="0" y="0"/>
                  </a:moveTo>
                  <a:lnTo>
                    <a:pt x="2952267" y="0"/>
                  </a:lnTo>
                </a:path>
              </a:pathLst>
            </a:custGeom>
            <a:ln w="25400">
              <a:solidFill>
                <a:srgbClr val="9BBA58"/>
              </a:solidFill>
            </a:ln>
          </p:spPr>
          <p:txBody>
            <a:bodyPr wrap="square" lIns="0" tIns="0" rIns="0" bIns="0" rtlCol="0"/>
            <a:lstStyle/>
            <a:p/>
          </p:txBody>
        </p:sp>
      </p:grpSp>
      <p:sp>
        <p:nvSpPr>
          <p:cNvPr id="11" name="object 11"/>
          <p:cNvSpPr txBox="1"/>
          <p:nvPr/>
        </p:nvSpPr>
        <p:spPr>
          <a:xfrm>
            <a:off x="3865563" y="4638040"/>
            <a:ext cx="20256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2" name="object 12"/>
          <p:cNvSpPr txBox="1"/>
          <p:nvPr/>
        </p:nvSpPr>
        <p:spPr>
          <a:xfrm>
            <a:off x="3131566" y="4298695"/>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13" name="object 13"/>
          <p:cNvSpPr txBox="1"/>
          <p:nvPr/>
        </p:nvSpPr>
        <p:spPr>
          <a:xfrm>
            <a:off x="717550" y="2074227"/>
            <a:ext cx="18796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14" name="object 14"/>
          <p:cNvGrpSpPr/>
          <p:nvPr/>
        </p:nvGrpSpPr>
        <p:grpSpPr>
          <a:xfrm>
            <a:off x="855980" y="2334260"/>
            <a:ext cx="3096895" cy="2606040"/>
            <a:chOff x="855980" y="2334260"/>
            <a:chExt cx="3096895" cy="2606040"/>
          </a:xfrm>
        </p:grpSpPr>
        <p:sp>
          <p:nvSpPr>
            <p:cNvPr id="15" name="object 15"/>
            <p:cNvSpPr/>
            <p:nvPr/>
          </p:nvSpPr>
          <p:spPr>
            <a:xfrm>
              <a:off x="1058684" y="2837815"/>
              <a:ext cx="2298700" cy="1821814"/>
            </a:xfrm>
            <a:custGeom>
              <a:avLst/>
              <a:gdLst/>
              <a:ahLst/>
              <a:cxnLst/>
              <a:rect l="l" t="t" r="r" b="b"/>
              <a:pathLst>
                <a:path w="2298700" h="1821814">
                  <a:moveTo>
                    <a:pt x="2298306" y="1821688"/>
                  </a:moveTo>
                  <a:lnTo>
                    <a:pt x="2255565" y="1813844"/>
                  </a:lnTo>
                  <a:lnTo>
                    <a:pt x="2212607" y="1805306"/>
                  </a:lnTo>
                  <a:lnTo>
                    <a:pt x="2169451" y="1796075"/>
                  </a:lnTo>
                  <a:lnTo>
                    <a:pt x="2126119" y="1786152"/>
                  </a:lnTo>
                  <a:lnTo>
                    <a:pt x="2082632" y="1775540"/>
                  </a:lnTo>
                  <a:lnTo>
                    <a:pt x="2039011" y="1764241"/>
                  </a:lnTo>
                  <a:lnTo>
                    <a:pt x="1995277" y="1752256"/>
                  </a:lnTo>
                  <a:lnTo>
                    <a:pt x="1951451" y="1739588"/>
                  </a:lnTo>
                  <a:lnTo>
                    <a:pt x="1907555" y="1726239"/>
                  </a:lnTo>
                  <a:lnTo>
                    <a:pt x="1863608" y="1712211"/>
                  </a:lnTo>
                  <a:lnTo>
                    <a:pt x="1819633" y="1697504"/>
                  </a:lnTo>
                  <a:lnTo>
                    <a:pt x="1775650" y="1682123"/>
                  </a:lnTo>
                  <a:lnTo>
                    <a:pt x="1731680" y="1666067"/>
                  </a:lnTo>
                  <a:lnTo>
                    <a:pt x="1687745" y="1649340"/>
                  </a:lnTo>
                  <a:lnTo>
                    <a:pt x="1643865" y="1631944"/>
                  </a:lnTo>
                  <a:lnTo>
                    <a:pt x="1600062" y="1613880"/>
                  </a:lnTo>
                  <a:lnTo>
                    <a:pt x="1556356" y="1595150"/>
                  </a:lnTo>
                  <a:lnTo>
                    <a:pt x="1512769" y="1575756"/>
                  </a:lnTo>
                  <a:lnTo>
                    <a:pt x="1469321" y="1555701"/>
                  </a:lnTo>
                  <a:lnTo>
                    <a:pt x="1426035" y="1534985"/>
                  </a:lnTo>
                  <a:lnTo>
                    <a:pt x="1382929" y="1513612"/>
                  </a:lnTo>
                  <a:lnTo>
                    <a:pt x="1340027" y="1491583"/>
                  </a:lnTo>
                  <a:lnTo>
                    <a:pt x="1297349" y="1468900"/>
                  </a:lnTo>
                  <a:lnTo>
                    <a:pt x="1254915" y="1445565"/>
                  </a:lnTo>
                  <a:lnTo>
                    <a:pt x="1212747" y="1421579"/>
                  </a:lnTo>
                  <a:lnTo>
                    <a:pt x="1170866" y="1396946"/>
                  </a:lnTo>
                  <a:lnTo>
                    <a:pt x="1129294" y="1371667"/>
                  </a:lnTo>
                  <a:lnTo>
                    <a:pt x="1088050" y="1345743"/>
                  </a:lnTo>
                  <a:lnTo>
                    <a:pt x="1047156" y="1319177"/>
                  </a:lnTo>
                  <a:lnTo>
                    <a:pt x="1006634" y="1291971"/>
                  </a:lnTo>
                  <a:lnTo>
                    <a:pt x="966504" y="1264127"/>
                  </a:lnTo>
                  <a:lnTo>
                    <a:pt x="926787" y="1235646"/>
                  </a:lnTo>
                  <a:lnTo>
                    <a:pt x="887504" y="1206531"/>
                  </a:lnTo>
                  <a:lnTo>
                    <a:pt x="848677" y="1176783"/>
                  </a:lnTo>
                  <a:lnTo>
                    <a:pt x="810326" y="1146405"/>
                  </a:lnTo>
                  <a:lnTo>
                    <a:pt x="772473" y="1115399"/>
                  </a:lnTo>
                  <a:lnTo>
                    <a:pt x="735138" y="1083766"/>
                  </a:lnTo>
                  <a:lnTo>
                    <a:pt x="698342" y="1051508"/>
                  </a:lnTo>
                  <a:lnTo>
                    <a:pt x="662107" y="1018628"/>
                  </a:lnTo>
                  <a:lnTo>
                    <a:pt x="626454" y="985127"/>
                  </a:lnTo>
                  <a:lnTo>
                    <a:pt x="591404" y="951007"/>
                  </a:lnTo>
                  <a:lnTo>
                    <a:pt x="556977" y="916271"/>
                  </a:lnTo>
                  <a:lnTo>
                    <a:pt x="523195" y="880920"/>
                  </a:lnTo>
                  <a:lnTo>
                    <a:pt x="490079" y="844956"/>
                  </a:lnTo>
                  <a:lnTo>
                    <a:pt x="457650" y="808381"/>
                  </a:lnTo>
                  <a:lnTo>
                    <a:pt x="425929" y="771197"/>
                  </a:lnTo>
                  <a:lnTo>
                    <a:pt x="394937" y="733407"/>
                  </a:lnTo>
                  <a:lnTo>
                    <a:pt x="364694" y="695011"/>
                  </a:lnTo>
                  <a:lnTo>
                    <a:pt x="335223" y="656012"/>
                  </a:lnTo>
                  <a:lnTo>
                    <a:pt x="306544" y="616412"/>
                  </a:lnTo>
                  <a:lnTo>
                    <a:pt x="278679" y="576214"/>
                  </a:lnTo>
                  <a:lnTo>
                    <a:pt x="251647" y="535417"/>
                  </a:lnTo>
                  <a:lnTo>
                    <a:pt x="225471" y="494026"/>
                  </a:lnTo>
                  <a:lnTo>
                    <a:pt x="200171" y="452042"/>
                  </a:lnTo>
                  <a:lnTo>
                    <a:pt x="175768" y="409466"/>
                  </a:lnTo>
                  <a:lnTo>
                    <a:pt x="152284" y="366301"/>
                  </a:lnTo>
                  <a:lnTo>
                    <a:pt x="129739" y="322548"/>
                  </a:lnTo>
                  <a:lnTo>
                    <a:pt x="108155" y="278210"/>
                  </a:lnTo>
                  <a:lnTo>
                    <a:pt x="87552" y="233289"/>
                  </a:lnTo>
                  <a:lnTo>
                    <a:pt x="67952" y="187786"/>
                  </a:lnTo>
                  <a:lnTo>
                    <a:pt x="49376" y="141704"/>
                  </a:lnTo>
                  <a:lnTo>
                    <a:pt x="31844" y="95044"/>
                  </a:lnTo>
                  <a:lnTo>
                    <a:pt x="15379" y="47809"/>
                  </a:lnTo>
                  <a:lnTo>
                    <a:pt x="0" y="0"/>
                  </a:lnTo>
                </a:path>
              </a:pathLst>
            </a:custGeom>
            <a:ln w="57149">
              <a:solidFill>
                <a:srgbClr val="FF0000"/>
              </a:solidFill>
            </a:ln>
          </p:spPr>
          <p:txBody>
            <a:bodyPr wrap="square" lIns="0" tIns="0" rIns="0" bIns="0" rtlCol="0"/>
            <a:lstStyle/>
            <a:p/>
          </p:txBody>
        </p:sp>
        <p:sp>
          <p:nvSpPr>
            <p:cNvPr id="16" name="object 16"/>
            <p:cNvSpPr/>
            <p:nvPr/>
          </p:nvSpPr>
          <p:spPr>
            <a:xfrm>
              <a:off x="1625600" y="2405761"/>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3"/>
                  </a:lnTo>
                  <a:lnTo>
                    <a:pt x="2082645" y="1775542"/>
                  </a:lnTo>
                  <a:lnTo>
                    <a:pt x="2039024" y="1764244"/>
                  </a:lnTo>
                  <a:lnTo>
                    <a:pt x="1995290" y="1752260"/>
                  </a:lnTo>
                  <a:lnTo>
                    <a:pt x="1951464" y="1739594"/>
                  </a:lnTo>
                  <a:lnTo>
                    <a:pt x="1907567" y="1726246"/>
                  </a:lnTo>
                  <a:lnTo>
                    <a:pt x="1863621" y="1712218"/>
                  </a:lnTo>
                  <a:lnTo>
                    <a:pt x="1819645" y="1697514"/>
                  </a:lnTo>
                  <a:lnTo>
                    <a:pt x="1775662" y="1682134"/>
                  </a:lnTo>
                  <a:lnTo>
                    <a:pt x="1731693" y="1666080"/>
                  </a:lnTo>
                  <a:lnTo>
                    <a:pt x="1687758" y="1649355"/>
                  </a:lnTo>
                  <a:lnTo>
                    <a:pt x="1643878" y="1631960"/>
                  </a:lnTo>
                  <a:lnTo>
                    <a:pt x="1600074" y="1613898"/>
                  </a:lnTo>
                  <a:lnTo>
                    <a:pt x="1556369" y="1595170"/>
                  </a:lnTo>
                  <a:lnTo>
                    <a:pt x="1512781" y="1575778"/>
                  </a:lnTo>
                  <a:lnTo>
                    <a:pt x="1469334" y="1555724"/>
                  </a:lnTo>
                  <a:lnTo>
                    <a:pt x="1426047" y="1535011"/>
                  </a:lnTo>
                  <a:lnTo>
                    <a:pt x="1382942" y="1513640"/>
                  </a:lnTo>
                  <a:lnTo>
                    <a:pt x="1340039" y="1491612"/>
                  </a:lnTo>
                  <a:lnTo>
                    <a:pt x="1297361" y="1468931"/>
                  </a:lnTo>
                  <a:lnTo>
                    <a:pt x="1254927" y="1445598"/>
                  </a:lnTo>
                  <a:lnTo>
                    <a:pt x="1212759" y="1421615"/>
                  </a:lnTo>
                  <a:lnTo>
                    <a:pt x="1170878" y="1396983"/>
                  </a:lnTo>
                  <a:lnTo>
                    <a:pt x="1129305" y="1371706"/>
                  </a:lnTo>
                  <a:lnTo>
                    <a:pt x="1088062" y="1345784"/>
                  </a:lnTo>
                  <a:lnTo>
                    <a:pt x="1047168" y="1319220"/>
                  </a:lnTo>
                  <a:lnTo>
                    <a:pt x="1006645" y="1292016"/>
                  </a:lnTo>
                  <a:lnTo>
                    <a:pt x="966515" y="1264173"/>
                  </a:lnTo>
                  <a:lnTo>
                    <a:pt x="926798" y="1235694"/>
                  </a:lnTo>
                  <a:lnTo>
                    <a:pt x="887515" y="1206580"/>
                  </a:lnTo>
                  <a:lnTo>
                    <a:pt x="848688" y="1176834"/>
                  </a:lnTo>
                  <a:lnTo>
                    <a:pt x="810337" y="1146457"/>
                  </a:lnTo>
                  <a:lnTo>
                    <a:pt x="772483" y="1115452"/>
                  </a:lnTo>
                  <a:lnTo>
                    <a:pt x="735148" y="1083820"/>
                  </a:lnTo>
                  <a:lnTo>
                    <a:pt x="698352" y="1051563"/>
                  </a:lnTo>
                  <a:lnTo>
                    <a:pt x="662117" y="1018683"/>
                  </a:lnTo>
                  <a:lnTo>
                    <a:pt x="626464" y="985183"/>
                  </a:lnTo>
                  <a:lnTo>
                    <a:pt x="591413" y="951064"/>
                  </a:lnTo>
                  <a:lnTo>
                    <a:pt x="556986" y="916328"/>
                  </a:lnTo>
                  <a:lnTo>
                    <a:pt x="523204" y="880976"/>
                  </a:lnTo>
                  <a:lnTo>
                    <a:pt x="490088" y="845012"/>
                  </a:lnTo>
                  <a:lnTo>
                    <a:pt x="457658" y="808437"/>
                  </a:lnTo>
                  <a:lnTo>
                    <a:pt x="425937" y="771253"/>
                  </a:lnTo>
                  <a:lnTo>
                    <a:pt x="394944" y="733461"/>
                  </a:lnTo>
                  <a:lnTo>
                    <a:pt x="364702" y="695065"/>
                  </a:lnTo>
                  <a:lnTo>
                    <a:pt x="335230" y="656065"/>
                  </a:lnTo>
                  <a:lnTo>
                    <a:pt x="306551" y="616463"/>
                  </a:lnTo>
                  <a:lnTo>
                    <a:pt x="278685" y="576263"/>
                  </a:lnTo>
                  <a:lnTo>
                    <a:pt x="251653" y="535465"/>
                  </a:lnTo>
                  <a:lnTo>
                    <a:pt x="225476" y="494071"/>
                  </a:lnTo>
                  <a:lnTo>
                    <a:pt x="200176" y="452084"/>
                  </a:lnTo>
                  <a:lnTo>
                    <a:pt x="175773" y="409505"/>
                  </a:lnTo>
                  <a:lnTo>
                    <a:pt x="152288" y="366337"/>
                  </a:lnTo>
                  <a:lnTo>
                    <a:pt x="129743" y="322581"/>
                  </a:lnTo>
                  <a:lnTo>
                    <a:pt x="108158" y="278240"/>
                  </a:lnTo>
                  <a:lnTo>
                    <a:pt x="87555" y="233314"/>
                  </a:lnTo>
                  <a:lnTo>
                    <a:pt x="67955" y="187807"/>
                  </a:lnTo>
                  <a:lnTo>
                    <a:pt x="49378" y="141720"/>
                  </a:lnTo>
                  <a:lnTo>
                    <a:pt x="31846" y="95055"/>
                  </a:lnTo>
                  <a:lnTo>
                    <a:pt x="15379" y="47814"/>
                  </a:lnTo>
                  <a:lnTo>
                    <a:pt x="0" y="0"/>
                  </a:lnTo>
                </a:path>
              </a:pathLst>
            </a:custGeom>
            <a:ln w="57150">
              <a:solidFill>
                <a:srgbClr val="94B3D6"/>
              </a:solidFill>
            </a:ln>
          </p:spPr>
          <p:txBody>
            <a:bodyPr wrap="square" lIns="0" tIns="0" rIns="0" bIns="0" rtlCol="0"/>
            <a:lstStyle/>
            <a:p/>
          </p:txBody>
        </p:sp>
        <p:sp>
          <p:nvSpPr>
            <p:cNvPr id="17" name="object 17"/>
            <p:cNvSpPr/>
            <p:nvPr/>
          </p:nvSpPr>
          <p:spPr>
            <a:xfrm>
              <a:off x="2413000" y="3985260"/>
              <a:ext cx="762000" cy="424180"/>
            </a:xfrm>
            <a:prstGeom prst="rect">
              <a:avLst/>
            </a:prstGeom>
            <a:blipFill>
              <a:blip r:embed="rId3" cstate="print"/>
              <a:stretch>
                <a:fillRect/>
              </a:stretch>
            </a:blipFill>
          </p:spPr>
          <p:txBody>
            <a:bodyPr wrap="square" lIns="0" tIns="0" rIns="0" bIns="0" rtlCol="0"/>
            <a:lstStyle/>
            <a:p/>
          </p:txBody>
        </p:sp>
        <p:sp>
          <p:nvSpPr>
            <p:cNvPr id="18" name="object 18"/>
            <p:cNvSpPr/>
            <p:nvPr/>
          </p:nvSpPr>
          <p:spPr>
            <a:xfrm>
              <a:off x="2626613" y="4088784"/>
              <a:ext cx="504190" cy="171450"/>
            </a:xfrm>
            <a:custGeom>
              <a:avLst/>
              <a:gdLst/>
              <a:ahLst/>
              <a:cxnLst/>
              <a:rect l="l" t="t" r="r" b="b"/>
              <a:pathLst>
                <a:path w="504189" h="171450">
                  <a:moveTo>
                    <a:pt x="149687" y="0"/>
                  </a:moveTo>
                  <a:lnTo>
                    <a:pt x="142494" y="2393"/>
                  </a:lnTo>
                  <a:lnTo>
                    <a:pt x="0" y="85578"/>
                  </a:lnTo>
                  <a:lnTo>
                    <a:pt x="142494" y="168636"/>
                  </a:lnTo>
                  <a:lnTo>
                    <a:pt x="149687" y="171100"/>
                  </a:lnTo>
                  <a:lnTo>
                    <a:pt x="156987" y="170636"/>
                  </a:lnTo>
                  <a:lnTo>
                    <a:pt x="163550" y="167457"/>
                  </a:lnTo>
                  <a:lnTo>
                    <a:pt x="168529" y="161778"/>
                  </a:lnTo>
                  <a:lnTo>
                    <a:pt x="170993" y="154656"/>
                  </a:lnTo>
                  <a:lnTo>
                    <a:pt x="170529" y="147379"/>
                  </a:lnTo>
                  <a:lnTo>
                    <a:pt x="167350" y="140793"/>
                  </a:lnTo>
                  <a:lnTo>
                    <a:pt x="161671" y="135743"/>
                  </a:lnTo>
                  <a:lnTo>
                    <a:pt x="108331" y="104628"/>
                  </a:lnTo>
                  <a:lnTo>
                    <a:pt x="37846" y="104628"/>
                  </a:lnTo>
                  <a:lnTo>
                    <a:pt x="37846" y="66528"/>
                  </a:lnTo>
                  <a:lnTo>
                    <a:pt x="108113" y="66528"/>
                  </a:lnTo>
                  <a:lnTo>
                    <a:pt x="161671" y="35286"/>
                  </a:lnTo>
                  <a:lnTo>
                    <a:pt x="167350" y="30307"/>
                  </a:lnTo>
                  <a:lnTo>
                    <a:pt x="170529" y="23745"/>
                  </a:lnTo>
                  <a:lnTo>
                    <a:pt x="170993" y="16444"/>
                  </a:lnTo>
                  <a:lnTo>
                    <a:pt x="168529" y="9251"/>
                  </a:lnTo>
                  <a:lnTo>
                    <a:pt x="163550" y="3643"/>
                  </a:lnTo>
                  <a:lnTo>
                    <a:pt x="156987" y="488"/>
                  </a:lnTo>
                  <a:lnTo>
                    <a:pt x="149687" y="0"/>
                  </a:lnTo>
                  <a:close/>
                </a:path>
                <a:path w="504189" h="171450">
                  <a:moveTo>
                    <a:pt x="108113" y="66528"/>
                  </a:moveTo>
                  <a:lnTo>
                    <a:pt x="37846" y="66528"/>
                  </a:lnTo>
                  <a:lnTo>
                    <a:pt x="37846" y="104628"/>
                  </a:lnTo>
                  <a:lnTo>
                    <a:pt x="108331" y="104628"/>
                  </a:lnTo>
                  <a:lnTo>
                    <a:pt x="103759" y="101961"/>
                  </a:lnTo>
                  <a:lnTo>
                    <a:pt x="47371" y="101961"/>
                  </a:lnTo>
                  <a:lnTo>
                    <a:pt x="47371" y="69068"/>
                  </a:lnTo>
                  <a:lnTo>
                    <a:pt x="103759" y="69068"/>
                  </a:lnTo>
                  <a:lnTo>
                    <a:pt x="108113" y="66528"/>
                  </a:lnTo>
                  <a:close/>
                </a:path>
                <a:path w="504189" h="171450">
                  <a:moveTo>
                    <a:pt x="504190" y="66528"/>
                  </a:moveTo>
                  <a:lnTo>
                    <a:pt x="108113" y="66528"/>
                  </a:lnTo>
                  <a:lnTo>
                    <a:pt x="75565" y="85514"/>
                  </a:lnTo>
                  <a:lnTo>
                    <a:pt x="108331" y="104628"/>
                  </a:lnTo>
                  <a:lnTo>
                    <a:pt x="504190" y="104628"/>
                  </a:lnTo>
                  <a:lnTo>
                    <a:pt x="504190" y="66528"/>
                  </a:lnTo>
                  <a:close/>
                </a:path>
                <a:path w="504189" h="171450">
                  <a:moveTo>
                    <a:pt x="47371" y="69068"/>
                  </a:moveTo>
                  <a:lnTo>
                    <a:pt x="47371" y="101961"/>
                  </a:lnTo>
                  <a:lnTo>
                    <a:pt x="75565" y="85514"/>
                  </a:lnTo>
                  <a:lnTo>
                    <a:pt x="47371" y="69068"/>
                  </a:lnTo>
                  <a:close/>
                </a:path>
                <a:path w="504189" h="171450">
                  <a:moveTo>
                    <a:pt x="75565" y="85514"/>
                  </a:moveTo>
                  <a:lnTo>
                    <a:pt x="47371" y="101961"/>
                  </a:lnTo>
                  <a:lnTo>
                    <a:pt x="103759" y="101961"/>
                  </a:lnTo>
                  <a:lnTo>
                    <a:pt x="75565" y="85514"/>
                  </a:lnTo>
                  <a:close/>
                </a:path>
                <a:path w="504189" h="171450">
                  <a:moveTo>
                    <a:pt x="103759" y="69068"/>
                  </a:moveTo>
                  <a:lnTo>
                    <a:pt x="47371" y="69068"/>
                  </a:lnTo>
                  <a:lnTo>
                    <a:pt x="75565" y="85514"/>
                  </a:lnTo>
                  <a:lnTo>
                    <a:pt x="103759" y="69068"/>
                  </a:lnTo>
                  <a:close/>
                </a:path>
              </a:pathLst>
            </a:custGeom>
            <a:solidFill>
              <a:srgbClr val="F79546"/>
            </a:solidFill>
          </p:spPr>
          <p:txBody>
            <a:bodyPr wrap="square" lIns="0" tIns="0" rIns="0" bIns="0" rtlCol="0"/>
            <a:lstStyle/>
            <a:p/>
          </p:txBody>
        </p:sp>
        <p:sp>
          <p:nvSpPr>
            <p:cNvPr id="19" name="object 19"/>
            <p:cNvSpPr/>
            <p:nvPr/>
          </p:nvSpPr>
          <p:spPr>
            <a:xfrm>
              <a:off x="2367280" y="2334260"/>
              <a:ext cx="124460" cy="2606040"/>
            </a:xfrm>
            <a:prstGeom prst="rect">
              <a:avLst/>
            </a:prstGeom>
            <a:blipFill>
              <a:blip r:embed="rId4" cstate="print"/>
              <a:stretch>
                <a:fillRect/>
              </a:stretch>
            </a:blipFill>
          </p:spPr>
          <p:txBody>
            <a:bodyPr wrap="square" lIns="0" tIns="0" rIns="0" bIns="0" rtlCol="0"/>
            <a:lstStyle/>
            <a:p/>
          </p:txBody>
        </p:sp>
        <p:sp>
          <p:nvSpPr>
            <p:cNvPr id="20" name="object 20"/>
            <p:cNvSpPr/>
            <p:nvPr/>
          </p:nvSpPr>
          <p:spPr>
            <a:xfrm>
              <a:off x="2430272" y="2355088"/>
              <a:ext cx="0" cy="2520315"/>
            </a:xfrm>
            <a:custGeom>
              <a:avLst/>
              <a:gdLst/>
              <a:ahLst/>
              <a:cxnLst/>
              <a:rect l="l" t="t" r="r" b="b"/>
              <a:pathLst>
                <a:path h="2520315">
                  <a:moveTo>
                    <a:pt x="0" y="0"/>
                  </a:moveTo>
                  <a:lnTo>
                    <a:pt x="0" y="2520315"/>
                  </a:lnTo>
                </a:path>
              </a:pathLst>
            </a:custGeom>
            <a:ln w="38100">
              <a:solidFill>
                <a:srgbClr val="F79546"/>
              </a:solidFill>
            </a:ln>
          </p:spPr>
          <p:txBody>
            <a:bodyPr wrap="square" lIns="0" tIns="0" rIns="0" bIns="0" rtlCol="0"/>
            <a:lstStyle/>
            <a:p/>
          </p:txBody>
        </p:sp>
        <p:sp>
          <p:nvSpPr>
            <p:cNvPr id="21" name="object 21"/>
            <p:cNvSpPr/>
            <p:nvPr/>
          </p:nvSpPr>
          <p:spPr>
            <a:xfrm>
              <a:off x="855980" y="3472180"/>
              <a:ext cx="1617980" cy="124460"/>
            </a:xfrm>
            <a:prstGeom prst="rect">
              <a:avLst/>
            </a:prstGeom>
            <a:blipFill>
              <a:blip r:embed="rId5" cstate="print"/>
              <a:stretch>
                <a:fillRect/>
              </a:stretch>
            </a:blipFill>
          </p:spPr>
          <p:txBody>
            <a:bodyPr wrap="square" lIns="0" tIns="0" rIns="0" bIns="0" rtlCol="0"/>
            <a:lstStyle/>
            <a:p/>
          </p:txBody>
        </p:sp>
        <p:sp>
          <p:nvSpPr>
            <p:cNvPr id="22" name="object 22"/>
            <p:cNvSpPr/>
            <p:nvPr/>
          </p:nvSpPr>
          <p:spPr>
            <a:xfrm>
              <a:off x="899591" y="3512185"/>
              <a:ext cx="1530985" cy="0"/>
            </a:xfrm>
            <a:custGeom>
              <a:avLst/>
              <a:gdLst/>
              <a:ahLst/>
              <a:cxnLst/>
              <a:rect l="l" t="t" r="r" b="b"/>
              <a:pathLst>
                <a:path w="1530985">
                  <a:moveTo>
                    <a:pt x="0" y="0"/>
                  </a:moveTo>
                  <a:lnTo>
                    <a:pt x="1530680" y="0"/>
                  </a:lnTo>
                </a:path>
              </a:pathLst>
            </a:custGeom>
            <a:ln w="38100">
              <a:solidFill>
                <a:srgbClr val="4AACC5"/>
              </a:solidFill>
              <a:prstDash val="dash"/>
            </a:ln>
          </p:spPr>
          <p:txBody>
            <a:bodyPr wrap="square" lIns="0" tIns="0" rIns="0" bIns="0" rtlCol="0"/>
            <a:lstStyle/>
            <a:p/>
          </p:txBody>
        </p:sp>
        <p:sp>
          <p:nvSpPr>
            <p:cNvPr id="23" name="object 23"/>
            <p:cNvSpPr/>
            <p:nvPr/>
          </p:nvSpPr>
          <p:spPr>
            <a:xfrm>
              <a:off x="855980" y="4312920"/>
              <a:ext cx="1617980" cy="124460"/>
            </a:xfrm>
            <a:prstGeom prst="rect">
              <a:avLst/>
            </a:prstGeom>
            <a:blipFill>
              <a:blip r:embed="rId6" cstate="print"/>
              <a:stretch>
                <a:fillRect/>
              </a:stretch>
            </a:blipFill>
          </p:spPr>
          <p:txBody>
            <a:bodyPr wrap="square" lIns="0" tIns="0" rIns="0" bIns="0" rtlCol="0"/>
            <a:lstStyle/>
            <a:p/>
          </p:txBody>
        </p:sp>
        <p:sp>
          <p:nvSpPr>
            <p:cNvPr id="24" name="object 24"/>
            <p:cNvSpPr/>
            <p:nvPr/>
          </p:nvSpPr>
          <p:spPr>
            <a:xfrm>
              <a:off x="899591" y="4351274"/>
              <a:ext cx="1530985" cy="0"/>
            </a:xfrm>
            <a:custGeom>
              <a:avLst/>
              <a:gdLst/>
              <a:ahLst/>
              <a:cxnLst/>
              <a:rect l="l" t="t" r="r" b="b"/>
              <a:pathLst>
                <a:path w="1530985">
                  <a:moveTo>
                    <a:pt x="0" y="0"/>
                  </a:moveTo>
                  <a:lnTo>
                    <a:pt x="1530680" y="0"/>
                  </a:lnTo>
                </a:path>
              </a:pathLst>
            </a:custGeom>
            <a:ln w="38100">
              <a:solidFill>
                <a:srgbClr val="FF0000"/>
              </a:solidFill>
              <a:prstDash val="dash"/>
            </a:ln>
          </p:spPr>
          <p:txBody>
            <a:bodyPr wrap="square" lIns="0" tIns="0" rIns="0" bIns="0" rtlCol="0"/>
            <a:lstStyle/>
            <a:p/>
          </p:txBody>
        </p:sp>
      </p:grpSp>
      <p:sp>
        <p:nvSpPr>
          <p:cNvPr id="25" name="object 25"/>
          <p:cNvSpPr txBox="1"/>
          <p:nvPr/>
        </p:nvSpPr>
        <p:spPr>
          <a:xfrm>
            <a:off x="669551" y="1226503"/>
            <a:ext cx="2492149" cy="320601"/>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rlito"/>
                <a:cs typeface="Carlito"/>
              </a:rPr>
              <a:t>JANGKA</a:t>
            </a:r>
            <a:r>
              <a:rPr sz="2000" b="1" spc="-45" dirty="0">
                <a:latin typeface="Carlito"/>
                <a:cs typeface="Carlito"/>
              </a:rPr>
              <a:t> </a:t>
            </a:r>
            <a:r>
              <a:rPr sz="2000" b="1" spc="-25" dirty="0">
                <a:latin typeface="Carlito"/>
                <a:cs typeface="Carlito"/>
              </a:rPr>
              <a:t>PANJANG</a:t>
            </a:r>
            <a:endParaRPr sz="2000" dirty="0">
              <a:latin typeface="Carlito"/>
              <a:cs typeface="Carlito"/>
            </a:endParaRPr>
          </a:p>
        </p:txBody>
      </p:sp>
      <p:sp>
        <p:nvSpPr>
          <p:cNvPr id="26" name="object 26"/>
          <p:cNvSpPr txBox="1"/>
          <p:nvPr/>
        </p:nvSpPr>
        <p:spPr>
          <a:xfrm>
            <a:off x="6210882" y="1307248"/>
            <a:ext cx="1990957" cy="320601"/>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rlito"/>
                <a:cs typeface="Carlito"/>
              </a:rPr>
              <a:t>JANGKA</a:t>
            </a:r>
            <a:r>
              <a:rPr sz="2000" b="1" spc="-55" dirty="0">
                <a:latin typeface="Carlito"/>
                <a:cs typeface="Carlito"/>
              </a:rPr>
              <a:t> </a:t>
            </a:r>
            <a:r>
              <a:rPr sz="2000" b="1" spc="-5" dirty="0">
                <a:latin typeface="Carlito"/>
                <a:cs typeface="Carlito"/>
              </a:rPr>
              <a:t>PENDEK</a:t>
            </a:r>
            <a:endParaRPr sz="2000" dirty="0">
              <a:latin typeface="Carlito"/>
              <a:cs typeface="Carlito"/>
            </a:endParaRPr>
          </a:p>
        </p:txBody>
      </p:sp>
      <p:sp>
        <p:nvSpPr>
          <p:cNvPr id="27" name="object 27"/>
          <p:cNvSpPr txBox="1"/>
          <p:nvPr/>
        </p:nvSpPr>
        <p:spPr>
          <a:xfrm>
            <a:off x="4003675" y="4026916"/>
            <a:ext cx="352425"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94B3D6"/>
                </a:solidFill>
                <a:latin typeface="Carlito"/>
                <a:cs typeface="Carlito"/>
              </a:rPr>
              <a:t>AD</a:t>
            </a:r>
            <a:r>
              <a:rPr sz="1200" b="1" dirty="0">
                <a:solidFill>
                  <a:srgbClr val="94B3D6"/>
                </a:solidFill>
                <a:latin typeface="Carlito"/>
                <a:cs typeface="Carlito"/>
              </a:rPr>
              <a:t>1</a:t>
            </a:r>
            <a:endParaRPr sz="1200">
              <a:latin typeface="Carlito"/>
              <a:cs typeface="Carlito"/>
            </a:endParaRPr>
          </a:p>
        </p:txBody>
      </p:sp>
      <p:sp>
        <p:nvSpPr>
          <p:cNvPr id="28" name="object 28"/>
          <p:cNvSpPr txBox="1"/>
          <p:nvPr/>
        </p:nvSpPr>
        <p:spPr>
          <a:xfrm>
            <a:off x="426719" y="5175676"/>
            <a:ext cx="4450081" cy="936154"/>
          </a:xfrm>
          <a:prstGeom prst="rect">
            <a:avLst/>
          </a:prstGeom>
        </p:spPr>
        <p:txBody>
          <a:bodyPr vert="horz" wrap="square" lIns="0" tIns="12700" rIns="0" bIns="0" rtlCol="0">
            <a:spAutoFit/>
          </a:bodyPr>
          <a:lstStyle/>
          <a:p>
            <a:pPr marL="12700" marR="5080">
              <a:lnSpc>
                <a:spcPct val="100000"/>
              </a:lnSpc>
              <a:spcBef>
                <a:spcPts val="100"/>
              </a:spcBef>
            </a:pPr>
            <a:r>
              <a:rPr sz="2000" b="1" i="1" spc="-10" dirty="0">
                <a:latin typeface="Carlito"/>
                <a:cs typeface="Carlito"/>
              </a:rPr>
              <a:t>Dalam </a:t>
            </a:r>
            <a:r>
              <a:rPr sz="2000" b="1" i="1" spc="-20" dirty="0">
                <a:latin typeface="Carlito"/>
                <a:cs typeface="Carlito"/>
              </a:rPr>
              <a:t>jangka </a:t>
            </a:r>
            <a:r>
              <a:rPr sz="2000" b="1" i="1" spc="-10" dirty="0">
                <a:latin typeface="Carlito"/>
                <a:cs typeface="Carlito"/>
              </a:rPr>
              <a:t>panjang, penurunan </a:t>
            </a:r>
            <a:r>
              <a:rPr sz="2000" b="1" i="1" spc="-5" dirty="0">
                <a:latin typeface="Carlito"/>
                <a:cs typeface="Carlito"/>
              </a:rPr>
              <a:t>JUB  </a:t>
            </a:r>
            <a:r>
              <a:rPr sz="2000" b="1" i="1" spc="-10" dirty="0">
                <a:latin typeface="Carlito"/>
                <a:cs typeface="Carlito"/>
              </a:rPr>
              <a:t>berpengaruh </a:t>
            </a:r>
            <a:r>
              <a:rPr sz="2000" b="1" i="1" spc="-5" dirty="0">
                <a:latin typeface="Carlito"/>
                <a:cs typeface="Carlito"/>
              </a:rPr>
              <a:t>pada </a:t>
            </a:r>
            <a:r>
              <a:rPr sz="2000" b="1" i="1" spc="-15" dirty="0">
                <a:latin typeface="Carlito"/>
                <a:cs typeface="Carlito"/>
              </a:rPr>
              <a:t>tingkat </a:t>
            </a:r>
            <a:r>
              <a:rPr sz="2000" b="1" i="1" spc="-5" dirty="0">
                <a:latin typeface="Carlito"/>
                <a:cs typeface="Carlito"/>
              </a:rPr>
              <a:t>harga </a:t>
            </a:r>
            <a:r>
              <a:rPr sz="2000" b="1" i="1" spc="-10" dirty="0">
                <a:latin typeface="Carlito"/>
                <a:cs typeface="Carlito"/>
              </a:rPr>
              <a:t>tetapi </a:t>
            </a:r>
            <a:r>
              <a:rPr sz="2000" b="1" i="1" spc="-5" dirty="0">
                <a:latin typeface="Carlito"/>
                <a:cs typeface="Carlito"/>
              </a:rPr>
              <a:t>tidak  </a:t>
            </a:r>
            <a:r>
              <a:rPr sz="2000" b="1" i="1" spc="-15" dirty="0">
                <a:latin typeface="Carlito"/>
                <a:cs typeface="Carlito"/>
              </a:rPr>
              <a:t>menyebabkan tingkat </a:t>
            </a:r>
            <a:r>
              <a:rPr sz="2000" b="1" i="1" spc="-5" dirty="0">
                <a:latin typeface="Carlito"/>
                <a:cs typeface="Carlito"/>
              </a:rPr>
              <a:t>output</a:t>
            </a:r>
            <a:r>
              <a:rPr sz="2000" b="1" i="1" spc="80" dirty="0">
                <a:latin typeface="Carlito"/>
                <a:cs typeface="Carlito"/>
              </a:rPr>
              <a:t> </a:t>
            </a:r>
            <a:r>
              <a:rPr sz="2000" b="1" i="1" spc="-5" dirty="0">
                <a:latin typeface="Carlito"/>
                <a:cs typeface="Carlito"/>
              </a:rPr>
              <a:t>turun.</a:t>
            </a:r>
            <a:endParaRPr sz="2000" b="1" dirty="0">
              <a:latin typeface="Carlito"/>
              <a:cs typeface="Carlito"/>
            </a:endParaRPr>
          </a:p>
        </p:txBody>
      </p:sp>
      <p:sp>
        <p:nvSpPr>
          <p:cNvPr id="29" name="object 29"/>
          <p:cNvSpPr txBox="1"/>
          <p:nvPr/>
        </p:nvSpPr>
        <p:spPr>
          <a:xfrm>
            <a:off x="5156200" y="5239891"/>
            <a:ext cx="3987800" cy="843821"/>
          </a:xfrm>
          <a:prstGeom prst="rect">
            <a:avLst/>
          </a:prstGeom>
        </p:spPr>
        <p:txBody>
          <a:bodyPr vert="horz" wrap="square" lIns="0" tIns="12700" rIns="0" bIns="0" rtlCol="0">
            <a:spAutoFit/>
          </a:bodyPr>
          <a:lstStyle/>
          <a:p>
            <a:pPr marL="12700" marR="5080">
              <a:lnSpc>
                <a:spcPct val="100000"/>
              </a:lnSpc>
              <a:spcBef>
                <a:spcPts val="100"/>
              </a:spcBef>
            </a:pPr>
            <a:r>
              <a:rPr b="1" i="1" spc="-10" dirty="0">
                <a:latin typeface="Carlito"/>
                <a:cs typeface="Carlito"/>
              </a:rPr>
              <a:t>Dalam </a:t>
            </a:r>
            <a:r>
              <a:rPr b="1" i="1" spc="-20" dirty="0">
                <a:latin typeface="Carlito"/>
                <a:cs typeface="Carlito"/>
              </a:rPr>
              <a:t>jangka </a:t>
            </a:r>
            <a:r>
              <a:rPr b="1" i="1" spc="-10" dirty="0">
                <a:latin typeface="Carlito"/>
                <a:cs typeface="Carlito"/>
              </a:rPr>
              <a:t>pendek, penurunan </a:t>
            </a:r>
            <a:r>
              <a:rPr b="1" i="1" spc="-5" dirty="0">
                <a:latin typeface="Carlito"/>
                <a:cs typeface="Carlito"/>
              </a:rPr>
              <a:t>JUB  </a:t>
            </a:r>
            <a:r>
              <a:rPr b="1" i="1" spc="-15" dirty="0">
                <a:latin typeface="Carlito"/>
                <a:cs typeface="Carlito"/>
              </a:rPr>
              <a:t>menyebabkan </a:t>
            </a:r>
            <a:r>
              <a:rPr b="1" i="1" spc="-10" dirty="0">
                <a:latin typeface="Carlito"/>
                <a:cs typeface="Carlito"/>
              </a:rPr>
              <a:t>pergeseran </a:t>
            </a:r>
            <a:r>
              <a:rPr b="1" i="1" spc="-15" dirty="0">
                <a:latin typeface="Carlito"/>
                <a:cs typeface="Carlito"/>
              </a:rPr>
              <a:t>ekuilibrium </a:t>
            </a:r>
            <a:r>
              <a:rPr b="1" i="1" spc="-10" dirty="0">
                <a:latin typeface="Carlito"/>
                <a:cs typeface="Carlito"/>
              </a:rPr>
              <a:t>pada  </a:t>
            </a:r>
            <a:r>
              <a:rPr b="1" i="1" spc="-15" dirty="0">
                <a:latin typeface="Carlito"/>
                <a:cs typeface="Carlito"/>
              </a:rPr>
              <a:t>tingkat </a:t>
            </a:r>
            <a:r>
              <a:rPr b="1" i="1" spc="-5" dirty="0">
                <a:latin typeface="Carlito"/>
                <a:cs typeface="Carlito"/>
              </a:rPr>
              <a:t>output yang </a:t>
            </a:r>
            <a:r>
              <a:rPr b="1" i="1" spc="-10" dirty="0">
                <a:latin typeface="Carlito"/>
                <a:cs typeface="Carlito"/>
              </a:rPr>
              <a:t>lebih</a:t>
            </a:r>
            <a:r>
              <a:rPr b="1" i="1" spc="65" dirty="0">
                <a:latin typeface="Carlito"/>
                <a:cs typeface="Carlito"/>
              </a:rPr>
              <a:t> </a:t>
            </a:r>
            <a:r>
              <a:rPr b="1" i="1" spc="-10" dirty="0">
                <a:latin typeface="Carlito"/>
                <a:cs typeface="Carlito"/>
              </a:rPr>
              <a:t>rendah.</a:t>
            </a:r>
            <a:endParaRPr b="1" dirty="0">
              <a:latin typeface="Carlito"/>
              <a:cs typeface="Carlito"/>
            </a:endParaRPr>
          </a:p>
        </p:txBody>
      </p:sp>
      <p:sp>
        <p:nvSpPr>
          <p:cNvPr id="30" name="object 30"/>
          <p:cNvSpPr txBox="1"/>
          <p:nvPr/>
        </p:nvSpPr>
        <p:spPr>
          <a:xfrm>
            <a:off x="2203195" y="1938020"/>
            <a:ext cx="444500"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E36C09"/>
                </a:solidFill>
                <a:latin typeface="Carlito"/>
                <a:cs typeface="Carlito"/>
              </a:rPr>
              <a:t>LR</a:t>
            </a:r>
            <a:r>
              <a:rPr sz="1600" b="1" spc="-10" dirty="0">
                <a:solidFill>
                  <a:srgbClr val="E36C09"/>
                </a:solidFill>
                <a:latin typeface="Carlito"/>
                <a:cs typeface="Carlito"/>
              </a:rPr>
              <a:t>A</a:t>
            </a:r>
            <a:r>
              <a:rPr sz="1600" b="1" dirty="0">
                <a:solidFill>
                  <a:srgbClr val="E36C09"/>
                </a:solidFill>
                <a:latin typeface="Carlito"/>
                <a:cs typeface="Carlito"/>
              </a:rPr>
              <a:t>S</a:t>
            </a:r>
            <a:endParaRPr sz="1600">
              <a:latin typeface="Carlito"/>
              <a:cs typeface="Carlito"/>
            </a:endParaRPr>
          </a:p>
        </p:txBody>
      </p:sp>
      <p:sp>
        <p:nvSpPr>
          <p:cNvPr id="31" name="object 31"/>
          <p:cNvSpPr txBox="1"/>
          <p:nvPr/>
        </p:nvSpPr>
        <p:spPr>
          <a:xfrm>
            <a:off x="2491104" y="3125152"/>
            <a:ext cx="210820" cy="391795"/>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94B3D6"/>
                </a:solidFill>
                <a:latin typeface="Carlito"/>
                <a:cs typeface="Carlito"/>
              </a:rPr>
              <a:t>A</a:t>
            </a:r>
            <a:endParaRPr sz="2400">
              <a:latin typeface="Carlito"/>
              <a:cs typeface="Carlito"/>
            </a:endParaRPr>
          </a:p>
        </p:txBody>
      </p:sp>
      <p:sp>
        <p:nvSpPr>
          <p:cNvPr id="32" name="object 32"/>
          <p:cNvSpPr txBox="1"/>
          <p:nvPr/>
        </p:nvSpPr>
        <p:spPr>
          <a:xfrm>
            <a:off x="2120645" y="4349686"/>
            <a:ext cx="196850" cy="391795"/>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0000"/>
                </a:solidFill>
                <a:latin typeface="Carlito"/>
                <a:cs typeface="Carlito"/>
              </a:rPr>
              <a:t>B</a:t>
            </a:r>
            <a:endParaRPr sz="2400">
              <a:latin typeface="Carlito"/>
              <a:cs typeface="Carlito"/>
            </a:endParaRPr>
          </a:p>
        </p:txBody>
      </p:sp>
      <p:grpSp>
        <p:nvGrpSpPr>
          <p:cNvPr id="33" name="object 33"/>
          <p:cNvGrpSpPr/>
          <p:nvPr/>
        </p:nvGrpSpPr>
        <p:grpSpPr>
          <a:xfrm>
            <a:off x="426719" y="3492500"/>
            <a:ext cx="424180" cy="1094740"/>
            <a:chOff x="426719" y="3492500"/>
            <a:chExt cx="424180" cy="1094740"/>
          </a:xfrm>
        </p:grpSpPr>
        <p:sp>
          <p:nvSpPr>
            <p:cNvPr id="34" name="object 34"/>
            <p:cNvSpPr/>
            <p:nvPr/>
          </p:nvSpPr>
          <p:spPr>
            <a:xfrm>
              <a:off x="426719" y="3492500"/>
              <a:ext cx="424180" cy="1094739"/>
            </a:xfrm>
            <a:prstGeom prst="rect">
              <a:avLst/>
            </a:prstGeom>
            <a:blipFill>
              <a:blip r:embed="rId7" cstate="print"/>
              <a:stretch>
                <a:fillRect/>
              </a:stretch>
            </a:blipFill>
          </p:spPr>
          <p:txBody>
            <a:bodyPr wrap="square" lIns="0" tIns="0" rIns="0" bIns="0" rtlCol="0"/>
            <a:lstStyle/>
            <a:p/>
          </p:txBody>
        </p:sp>
        <p:sp>
          <p:nvSpPr>
            <p:cNvPr id="35" name="object 35"/>
            <p:cNvSpPr/>
            <p:nvPr/>
          </p:nvSpPr>
          <p:spPr>
            <a:xfrm>
              <a:off x="552929" y="3512184"/>
              <a:ext cx="171450" cy="839469"/>
            </a:xfrm>
            <a:custGeom>
              <a:avLst/>
              <a:gdLst/>
              <a:ahLst/>
              <a:cxnLst/>
              <a:rect l="l" t="t" r="r" b="b"/>
              <a:pathLst>
                <a:path w="171450" h="839470">
                  <a:moveTo>
                    <a:pt x="16460" y="668113"/>
                  </a:moveTo>
                  <a:lnTo>
                    <a:pt x="9299" y="670559"/>
                  </a:lnTo>
                  <a:lnTo>
                    <a:pt x="3646" y="675610"/>
                  </a:lnTo>
                  <a:lnTo>
                    <a:pt x="474" y="682196"/>
                  </a:lnTo>
                  <a:lnTo>
                    <a:pt x="0" y="689473"/>
                  </a:lnTo>
                  <a:lnTo>
                    <a:pt x="2441" y="696594"/>
                  </a:lnTo>
                  <a:lnTo>
                    <a:pt x="85575" y="839088"/>
                  </a:lnTo>
                  <a:lnTo>
                    <a:pt x="107578" y="801369"/>
                  </a:lnTo>
                  <a:lnTo>
                    <a:pt x="66525" y="801369"/>
                  </a:lnTo>
                  <a:lnTo>
                    <a:pt x="66512" y="730845"/>
                  </a:lnTo>
                  <a:lnTo>
                    <a:pt x="35347" y="677417"/>
                  </a:lnTo>
                  <a:lnTo>
                    <a:pt x="30321" y="671792"/>
                  </a:lnTo>
                  <a:lnTo>
                    <a:pt x="23747" y="668607"/>
                  </a:lnTo>
                  <a:lnTo>
                    <a:pt x="16460" y="668113"/>
                  </a:lnTo>
                  <a:close/>
                </a:path>
                <a:path w="171450" h="839470">
                  <a:moveTo>
                    <a:pt x="66525" y="730866"/>
                  </a:moveTo>
                  <a:lnTo>
                    <a:pt x="66525" y="801369"/>
                  </a:lnTo>
                  <a:lnTo>
                    <a:pt x="104625" y="801369"/>
                  </a:lnTo>
                  <a:lnTo>
                    <a:pt x="104625" y="791717"/>
                  </a:lnTo>
                  <a:lnTo>
                    <a:pt x="69116" y="791717"/>
                  </a:lnTo>
                  <a:lnTo>
                    <a:pt x="85569" y="763513"/>
                  </a:lnTo>
                  <a:lnTo>
                    <a:pt x="66525" y="730866"/>
                  </a:lnTo>
                  <a:close/>
                </a:path>
                <a:path w="171450" h="839470">
                  <a:moveTo>
                    <a:pt x="154690" y="668113"/>
                  </a:moveTo>
                  <a:lnTo>
                    <a:pt x="147402" y="668607"/>
                  </a:lnTo>
                  <a:lnTo>
                    <a:pt x="140824" y="671792"/>
                  </a:lnTo>
                  <a:lnTo>
                    <a:pt x="135791" y="677417"/>
                  </a:lnTo>
                  <a:lnTo>
                    <a:pt x="104625" y="730845"/>
                  </a:lnTo>
                  <a:lnTo>
                    <a:pt x="104625" y="801369"/>
                  </a:lnTo>
                  <a:lnTo>
                    <a:pt x="107578" y="801369"/>
                  </a:lnTo>
                  <a:lnTo>
                    <a:pt x="168697" y="696594"/>
                  </a:lnTo>
                  <a:lnTo>
                    <a:pt x="171144" y="689473"/>
                  </a:lnTo>
                  <a:lnTo>
                    <a:pt x="170670" y="682196"/>
                  </a:lnTo>
                  <a:lnTo>
                    <a:pt x="167498" y="675610"/>
                  </a:lnTo>
                  <a:lnTo>
                    <a:pt x="161851" y="670559"/>
                  </a:lnTo>
                  <a:lnTo>
                    <a:pt x="154690" y="668113"/>
                  </a:lnTo>
                  <a:close/>
                </a:path>
                <a:path w="171450" h="839470">
                  <a:moveTo>
                    <a:pt x="85569" y="763513"/>
                  </a:moveTo>
                  <a:lnTo>
                    <a:pt x="69116" y="791717"/>
                  </a:lnTo>
                  <a:lnTo>
                    <a:pt x="102022" y="791717"/>
                  </a:lnTo>
                  <a:lnTo>
                    <a:pt x="85569" y="763513"/>
                  </a:lnTo>
                  <a:close/>
                </a:path>
                <a:path w="171450" h="839470">
                  <a:moveTo>
                    <a:pt x="104625" y="730845"/>
                  </a:moveTo>
                  <a:lnTo>
                    <a:pt x="85569" y="763513"/>
                  </a:lnTo>
                  <a:lnTo>
                    <a:pt x="102022" y="791717"/>
                  </a:lnTo>
                  <a:lnTo>
                    <a:pt x="104625" y="791717"/>
                  </a:lnTo>
                  <a:lnTo>
                    <a:pt x="104625" y="730845"/>
                  </a:lnTo>
                  <a:close/>
                </a:path>
                <a:path w="171450" h="839470">
                  <a:moveTo>
                    <a:pt x="104625" y="0"/>
                  </a:moveTo>
                  <a:lnTo>
                    <a:pt x="66525" y="0"/>
                  </a:lnTo>
                  <a:lnTo>
                    <a:pt x="66525" y="730866"/>
                  </a:lnTo>
                  <a:lnTo>
                    <a:pt x="85569" y="763513"/>
                  </a:lnTo>
                  <a:lnTo>
                    <a:pt x="104612" y="730866"/>
                  </a:lnTo>
                  <a:lnTo>
                    <a:pt x="104625" y="0"/>
                  </a:lnTo>
                  <a:close/>
                </a:path>
              </a:pathLst>
            </a:custGeom>
            <a:solidFill>
              <a:srgbClr val="F79546"/>
            </a:solidFill>
          </p:spPr>
          <p:txBody>
            <a:bodyPr wrap="square" lIns="0" tIns="0" rIns="0" bIns="0" rtlCol="0"/>
            <a:lstStyle/>
            <a:p/>
          </p:txBody>
        </p:sp>
      </p:grpSp>
      <p:grpSp>
        <p:nvGrpSpPr>
          <p:cNvPr id="36" name="object 36"/>
          <p:cNvGrpSpPr/>
          <p:nvPr/>
        </p:nvGrpSpPr>
        <p:grpSpPr>
          <a:xfrm>
            <a:off x="5245100" y="2354579"/>
            <a:ext cx="3050540" cy="2618740"/>
            <a:chOff x="5245100" y="2354579"/>
            <a:chExt cx="3050540" cy="2618740"/>
          </a:xfrm>
        </p:grpSpPr>
        <p:sp>
          <p:nvSpPr>
            <p:cNvPr id="37" name="object 37"/>
            <p:cNvSpPr/>
            <p:nvPr/>
          </p:nvSpPr>
          <p:spPr>
            <a:xfrm>
              <a:off x="5245100" y="2354579"/>
              <a:ext cx="111760" cy="2606040"/>
            </a:xfrm>
            <a:prstGeom prst="rect">
              <a:avLst/>
            </a:prstGeom>
            <a:blipFill>
              <a:blip r:embed="rId1" cstate="print"/>
              <a:stretch>
                <a:fillRect/>
              </a:stretch>
            </a:blipFill>
          </p:spPr>
          <p:txBody>
            <a:bodyPr wrap="square" lIns="0" tIns="0" rIns="0" bIns="0" rtlCol="0"/>
            <a:lstStyle/>
            <a:p/>
          </p:txBody>
        </p:sp>
        <p:sp>
          <p:nvSpPr>
            <p:cNvPr id="38" name="object 38"/>
            <p:cNvSpPr/>
            <p:nvPr/>
          </p:nvSpPr>
          <p:spPr>
            <a:xfrm>
              <a:off x="5301360" y="2376550"/>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39" name="object 39"/>
            <p:cNvSpPr/>
            <p:nvPr/>
          </p:nvSpPr>
          <p:spPr>
            <a:xfrm>
              <a:off x="5257800" y="4861559"/>
              <a:ext cx="3037840" cy="111760"/>
            </a:xfrm>
            <a:prstGeom prst="rect">
              <a:avLst/>
            </a:prstGeom>
            <a:blipFill>
              <a:blip r:embed="rId8" cstate="print"/>
              <a:stretch>
                <a:fillRect/>
              </a:stretch>
            </a:blipFill>
          </p:spPr>
          <p:txBody>
            <a:bodyPr wrap="square" lIns="0" tIns="0" rIns="0" bIns="0" rtlCol="0"/>
            <a:lstStyle/>
            <a:p/>
          </p:txBody>
        </p:sp>
        <p:sp>
          <p:nvSpPr>
            <p:cNvPr id="40" name="object 40"/>
            <p:cNvSpPr/>
            <p:nvPr/>
          </p:nvSpPr>
          <p:spPr>
            <a:xfrm>
              <a:off x="5301360" y="4896865"/>
              <a:ext cx="2952750" cy="0"/>
            </a:xfrm>
            <a:custGeom>
              <a:avLst/>
              <a:gdLst/>
              <a:ahLst/>
              <a:cxnLst/>
              <a:rect l="l" t="t" r="r" b="b"/>
              <a:pathLst>
                <a:path w="2952750">
                  <a:moveTo>
                    <a:pt x="0" y="0"/>
                  </a:moveTo>
                  <a:lnTo>
                    <a:pt x="2952368" y="0"/>
                  </a:lnTo>
                </a:path>
              </a:pathLst>
            </a:custGeom>
            <a:ln w="25400">
              <a:solidFill>
                <a:srgbClr val="9BBA58"/>
              </a:solidFill>
            </a:ln>
          </p:spPr>
          <p:txBody>
            <a:bodyPr wrap="square" lIns="0" tIns="0" rIns="0" bIns="0" rtlCol="0"/>
            <a:lstStyle/>
            <a:p/>
          </p:txBody>
        </p:sp>
      </p:grpSp>
      <p:sp>
        <p:nvSpPr>
          <p:cNvPr id="41" name="object 41"/>
          <p:cNvSpPr txBox="1"/>
          <p:nvPr/>
        </p:nvSpPr>
        <p:spPr>
          <a:xfrm>
            <a:off x="8313801" y="4638040"/>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42" name="object 42"/>
          <p:cNvSpPr txBox="1"/>
          <p:nvPr/>
        </p:nvSpPr>
        <p:spPr>
          <a:xfrm>
            <a:off x="7570216" y="4298695"/>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43" name="object 43"/>
          <p:cNvSpPr txBox="1"/>
          <p:nvPr/>
        </p:nvSpPr>
        <p:spPr>
          <a:xfrm>
            <a:off x="5156200" y="2074227"/>
            <a:ext cx="18796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44" name="object 44"/>
          <p:cNvSpPr/>
          <p:nvPr/>
        </p:nvSpPr>
        <p:spPr>
          <a:xfrm>
            <a:off x="5496178" y="2837814"/>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FF0000"/>
            </a:solidFill>
          </a:ln>
        </p:spPr>
        <p:txBody>
          <a:bodyPr wrap="square" lIns="0" tIns="0" rIns="0" bIns="0" rtlCol="0"/>
          <a:lstStyle/>
          <a:p/>
        </p:txBody>
      </p:sp>
      <p:sp>
        <p:nvSpPr>
          <p:cNvPr id="45" name="object 45"/>
          <p:cNvSpPr txBox="1"/>
          <p:nvPr/>
        </p:nvSpPr>
        <p:spPr>
          <a:xfrm>
            <a:off x="8442706" y="4026916"/>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94B3D6"/>
                </a:solidFill>
                <a:latin typeface="Carlito"/>
                <a:cs typeface="Carlito"/>
              </a:rPr>
              <a:t>AD</a:t>
            </a:r>
            <a:r>
              <a:rPr sz="1200" b="1" dirty="0">
                <a:solidFill>
                  <a:srgbClr val="94B3D6"/>
                </a:solidFill>
                <a:latin typeface="Carlito"/>
                <a:cs typeface="Carlito"/>
              </a:rPr>
              <a:t>1</a:t>
            </a:r>
            <a:endParaRPr sz="1200">
              <a:latin typeface="Carlito"/>
              <a:cs typeface="Carlito"/>
            </a:endParaRPr>
          </a:p>
        </p:txBody>
      </p:sp>
      <p:grpSp>
        <p:nvGrpSpPr>
          <p:cNvPr id="46" name="object 46"/>
          <p:cNvGrpSpPr/>
          <p:nvPr/>
        </p:nvGrpSpPr>
        <p:grpSpPr>
          <a:xfrm>
            <a:off x="5257800" y="2529967"/>
            <a:ext cx="3303270" cy="1878964"/>
            <a:chOff x="5257800" y="2529967"/>
            <a:chExt cx="3303270" cy="1878964"/>
          </a:xfrm>
        </p:grpSpPr>
        <p:sp>
          <p:nvSpPr>
            <p:cNvPr id="47" name="object 47"/>
            <p:cNvSpPr/>
            <p:nvPr/>
          </p:nvSpPr>
          <p:spPr>
            <a:xfrm>
              <a:off x="5582920" y="2951480"/>
              <a:ext cx="759460" cy="424179"/>
            </a:xfrm>
            <a:prstGeom prst="rect">
              <a:avLst/>
            </a:prstGeom>
            <a:blipFill>
              <a:blip r:embed="rId9" cstate="print"/>
              <a:stretch>
                <a:fillRect/>
              </a:stretch>
            </a:blipFill>
          </p:spPr>
          <p:txBody>
            <a:bodyPr wrap="square" lIns="0" tIns="0" rIns="0" bIns="0" rtlCol="0"/>
            <a:lstStyle/>
            <a:p/>
          </p:txBody>
        </p:sp>
        <p:sp>
          <p:nvSpPr>
            <p:cNvPr id="48" name="object 48"/>
            <p:cNvSpPr/>
            <p:nvPr/>
          </p:nvSpPr>
          <p:spPr>
            <a:xfrm>
              <a:off x="5796026" y="3055385"/>
              <a:ext cx="504190" cy="171450"/>
            </a:xfrm>
            <a:custGeom>
              <a:avLst/>
              <a:gdLst/>
              <a:ahLst/>
              <a:cxnLst/>
              <a:rect l="l" t="t" r="r" b="b"/>
              <a:pathLst>
                <a:path w="504189" h="171450">
                  <a:moveTo>
                    <a:pt x="149687" y="0"/>
                  </a:moveTo>
                  <a:lnTo>
                    <a:pt x="142494" y="2393"/>
                  </a:lnTo>
                  <a:lnTo>
                    <a:pt x="0" y="85578"/>
                  </a:lnTo>
                  <a:lnTo>
                    <a:pt x="142494" y="168763"/>
                  </a:lnTo>
                  <a:lnTo>
                    <a:pt x="149687" y="171156"/>
                  </a:lnTo>
                  <a:lnTo>
                    <a:pt x="156987" y="170668"/>
                  </a:lnTo>
                  <a:lnTo>
                    <a:pt x="163550" y="167512"/>
                  </a:lnTo>
                  <a:lnTo>
                    <a:pt x="168528" y="161905"/>
                  </a:lnTo>
                  <a:lnTo>
                    <a:pt x="170993" y="154709"/>
                  </a:lnTo>
                  <a:lnTo>
                    <a:pt x="170529" y="147395"/>
                  </a:lnTo>
                  <a:lnTo>
                    <a:pt x="167350" y="140795"/>
                  </a:lnTo>
                  <a:lnTo>
                    <a:pt x="161671" y="135743"/>
                  </a:lnTo>
                  <a:lnTo>
                    <a:pt x="108331" y="104628"/>
                  </a:lnTo>
                  <a:lnTo>
                    <a:pt x="37846" y="104628"/>
                  </a:lnTo>
                  <a:lnTo>
                    <a:pt x="37846" y="66528"/>
                  </a:lnTo>
                  <a:lnTo>
                    <a:pt x="108331" y="66528"/>
                  </a:lnTo>
                  <a:lnTo>
                    <a:pt x="161671" y="35413"/>
                  </a:lnTo>
                  <a:lnTo>
                    <a:pt x="167350" y="30360"/>
                  </a:lnTo>
                  <a:lnTo>
                    <a:pt x="170529" y="23760"/>
                  </a:lnTo>
                  <a:lnTo>
                    <a:pt x="170993" y="16446"/>
                  </a:lnTo>
                  <a:lnTo>
                    <a:pt x="168528" y="9251"/>
                  </a:lnTo>
                  <a:lnTo>
                    <a:pt x="163550" y="3643"/>
                  </a:lnTo>
                  <a:lnTo>
                    <a:pt x="156987" y="488"/>
                  </a:lnTo>
                  <a:lnTo>
                    <a:pt x="149687" y="0"/>
                  </a:lnTo>
                  <a:close/>
                </a:path>
                <a:path w="504189" h="171450">
                  <a:moveTo>
                    <a:pt x="108331" y="66528"/>
                  </a:moveTo>
                  <a:lnTo>
                    <a:pt x="37846" y="66528"/>
                  </a:lnTo>
                  <a:lnTo>
                    <a:pt x="37846" y="104628"/>
                  </a:lnTo>
                  <a:lnTo>
                    <a:pt x="108331" y="104628"/>
                  </a:lnTo>
                  <a:lnTo>
                    <a:pt x="103976" y="102088"/>
                  </a:lnTo>
                  <a:lnTo>
                    <a:pt x="47371" y="102088"/>
                  </a:lnTo>
                  <a:lnTo>
                    <a:pt x="47371" y="69068"/>
                  </a:lnTo>
                  <a:lnTo>
                    <a:pt x="103976" y="69068"/>
                  </a:lnTo>
                  <a:lnTo>
                    <a:pt x="108331" y="66528"/>
                  </a:lnTo>
                  <a:close/>
                </a:path>
                <a:path w="504189" h="171450">
                  <a:moveTo>
                    <a:pt x="504189" y="66528"/>
                  </a:moveTo>
                  <a:lnTo>
                    <a:pt x="108331" y="66528"/>
                  </a:lnTo>
                  <a:lnTo>
                    <a:pt x="75673" y="85578"/>
                  </a:lnTo>
                  <a:lnTo>
                    <a:pt x="108331" y="104628"/>
                  </a:lnTo>
                  <a:lnTo>
                    <a:pt x="504189" y="104628"/>
                  </a:lnTo>
                  <a:lnTo>
                    <a:pt x="504189" y="66528"/>
                  </a:lnTo>
                  <a:close/>
                </a:path>
                <a:path w="504189" h="171450">
                  <a:moveTo>
                    <a:pt x="47371" y="69068"/>
                  </a:moveTo>
                  <a:lnTo>
                    <a:pt x="47371" y="102088"/>
                  </a:lnTo>
                  <a:lnTo>
                    <a:pt x="75673" y="85578"/>
                  </a:lnTo>
                  <a:lnTo>
                    <a:pt x="47371" y="69068"/>
                  </a:lnTo>
                  <a:close/>
                </a:path>
                <a:path w="504189" h="171450">
                  <a:moveTo>
                    <a:pt x="75673" y="85578"/>
                  </a:moveTo>
                  <a:lnTo>
                    <a:pt x="47371" y="102088"/>
                  </a:lnTo>
                  <a:lnTo>
                    <a:pt x="103976" y="102088"/>
                  </a:lnTo>
                  <a:lnTo>
                    <a:pt x="75673" y="85578"/>
                  </a:lnTo>
                  <a:close/>
                </a:path>
                <a:path w="504189" h="171450">
                  <a:moveTo>
                    <a:pt x="103976" y="69068"/>
                  </a:moveTo>
                  <a:lnTo>
                    <a:pt x="47371" y="69068"/>
                  </a:lnTo>
                  <a:lnTo>
                    <a:pt x="75673" y="85578"/>
                  </a:lnTo>
                  <a:lnTo>
                    <a:pt x="103976" y="69068"/>
                  </a:lnTo>
                  <a:close/>
                </a:path>
              </a:pathLst>
            </a:custGeom>
            <a:solidFill>
              <a:srgbClr val="F79546"/>
            </a:solidFill>
          </p:spPr>
          <p:txBody>
            <a:bodyPr wrap="square" lIns="0" tIns="0" rIns="0" bIns="0" rtlCol="0"/>
            <a:lstStyle/>
            <a:p/>
          </p:txBody>
        </p:sp>
        <p:sp>
          <p:nvSpPr>
            <p:cNvPr id="49" name="object 49"/>
            <p:cNvSpPr/>
            <p:nvPr/>
          </p:nvSpPr>
          <p:spPr>
            <a:xfrm>
              <a:off x="6234175" y="2558542"/>
              <a:ext cx="2298700" cy="1821814"/>
            </a:xfrm>
            <a:custGeom>
              <a:avLst/>
              <a:gdLst/>
              <a:ahLst/>
              <a:cxnLst/>
              <a:rect l="l" t="t" r="r" b="b"/>
              <a:pathLst>
                <a:path w="2298700" h="1821814">
                  <a:moveTo>
                    <a:pt x="2298319" y="1821688"/>
                  </a:moveTo>
                  <a:lnTo>
                    <a:pt x="2255572" y="1813844"/>
                  </a:lnTo>
                  <a:lnTo>
                    <a:pt x="2212608" y="1805306"/>
                  </a:lnTo>
                  <a:lnTo>
                    <a:pt x="2169446" y="1796075"/>
                  </a:lnTo>
                  <a:lnTo>
                    <a:pt x="2126109" y="1786152"/>
                  </a:lnTo>
                  <a:lnTo>
                    <a:pt x="2082617" y="1775540"/>
                  </a:lnTo>
                  <a:lnTo>
                    <a:pt x="2038991" y="1764241"/>
                  </a:lnTo>
                  <a:lnTo>
                    <a:pt x="1995253" y="1752256"/>
                  </a:lnTo>
                  <a:lnTo>
                    <a:pt x="1951422" y="1739588"/>
                  </a:lnTo>
                  <a:lnTo>
                    <a:pt x="1907521" y="1726239"/>
                  </a:lnTo>
                  <a:lnTo>
                    <a:pt x="1863570" y="1712211"/>
                  </a:lnTo>
                  <a:lnTo>
                    <a:pt x="1819591" y="1697504"/>
                  </a:lnTo>
                  <a:lnTo>
                    <a:pt x="1775604" y="1682123"/>
                  </a:lnTo>
                  <a:lnTo>
                    <a:pt x="1731631" y="1666067"/>
                  </a:lnTo>
                  <a:lnTo>
                    <a:pt x="1687693" y="1649340"/>
                  </a:lnTo>
                  <a:lnTo>
                    <a:pt x="1643809" y="1631944"/>
                  </a:lnTo>
                  <a:lnTo>
                    <a:pt x="1600003" y="1613880"/>
                  </a:lnTo>
                  <a:lnTo>
                    <a:pt x="1556294" y="1595150"/>
                  </a:lnTo>
                  <a:lnTo>
                    <a:pt x="1512704" y="1575756"/>
                  </a:lnTo>
                  <a:lnTo>
                    <a:pt x="1469254" y="1555701"/>
                  </a:lnTo>
                  <a:lnTo>
                    <a:pt x="1425965" y="1534985"/>
                  </a:lnTo>
                  <a:lnTo>
                    <a:pt x="1382858" y="1513612"/>
                  </a:lnTo>
                  <a:lnTo>
                    <a:pt x="1339953" y="1491583"/>
                  </a:lnTo>
                  <a:lnTo>
                    <a:pt x="1297273" y="1468900"/>
                  </a:lnTo>
                  <a:lnTo>
                    <a:pt x="1254838" y="1445565"/>
                  </a:lnTo>
                  <a:lnTo>
                    <a:pt x="1212668" y="1421579"/>
                  </a:lnTo>
                  <a:lnTo>
                    <a:pt x="1170786" y="1396946"/>
                  </a:lnTo>
                  <a:lnTo>
                    <a:pt x="1129212" y="1371667"/>
                  </a:lnTo>
                  <a:lnTo>
                    <a:pt x="1087968" y="1345743"/>
                  </a:lnTo>
                  <a:lnTo>
                    <a:pt x="1047073" y="1319177"/>
                  </a:lnTo>
                  <a:lnTo>
                    <a:pt x="1006550" y="1291971"/>
                  </a:lnTo>
                  <a:lnTo>
                    <a:pt x="966420" y="1264127"/>
                  </a:lnTo>
                  <a:lnTo>
                    <a:pt x="926703" y="1235646"/>
                  </a:lnTo>
                  <a:lnTo>
                    <a:pt x="887420" y="1206531"/>
                  </a:lnTo>
                  <a:lnTo>
                    <a:pt x="848593" y="1176783"/>
                  </a:lnTo>
                  <a:lnTo>
                    <a:pt x="810242" y="1146405"/>
                  </a:lnTo>
                  <a:lnTo>
                    <a:pt x="772389" y="1115399"/>
                  </a:lnTo>
                  <a:lnTo>
                    <a:pt x="735055" y="1083766"/>
                  </a:lnTo>
                  <a:lnTo>
                    <a:pt x="698260" y="1051508"/>
                  </a:lnTo>
                  <a:lnTo>
                    <a:pt x="662027" y="1018628"/>
                  </a:lnTo>
                  <a:lnTo>
                    <a:pt x="626375" y="985127"/>
                  </a:lnTo>
                  <a:lnTo>
                    <a:pt x="591326" y="951007"/>
                  </a:lnTo>
                  <a:lnTo>
                    <a:pt x="556900" y="916271"/>
                  </a:lnTo>
                  <a:lnTo>
                    <a:pt x="523120" y="880920"/>
                  </a:lnTo>
                  <a:lnTo>
                    <a:pt x="490006" y="844956"/>
                  </a:lnTo>
                  <a:lnTo>
                    <a:pt x="457579" y="808381"/>
                  </a:lnTo>
                  <a:lnTo>
                    <a:pt x="425860" y="771197"/>
                  </a:lnTo>
                  <a:lnTo>
                    <a:pt x="394870" y="733407"/>
                  </a:lnTo>
                  <a:lnTo>
                    <a:pt x="364630" y="695011"/>
                  </a:lnTo>
                  <a:lnTo>
                    <a:pt x="335162" y="656012"/>
                  </a:lnTo>
                  <a:lnTo>
                    <a:pt x="306486" y="616412"/>
                  </a:lnTo>
                  <a:lnTo>
                    <a:pt x="278623" y="576214"/>
                  </a:lnTo>
                  <a:lnTo>
                    <a:pt x="251595" y="535417"/>
                  </a:lnTo>
                  <a:lnTo>
                    <a:pt x="225422" y="494026"/>
                  </a:lnTo>
                  <a:lnTo>
                    <a:pt x="200126" y="452042"/>
                  </a:lnTo>
                  <a:lnTo>
                    <a:pt x="175727" y="409466"/>
                  </a:lnTo>
                  <a:lnTo>
                    <a:pt x="152246" y="366301"/>
                  </a:lnTo>
                  <a:lnTo>
                    <a:pt x="129706" y="322548"/>
                  </a:lnTo>
                  <a:lnTo>
                    <a:pt x="108126" y="278210"/>
                  </a:lnTo>
                  <a:lnTo>
                    <a:pt x="87528" y="233289"/>
                  </a:lnTo>
                  <a:lnTo>
                    <a:pt x="67932" y="187786"/>
                  </a:lnTo>
                  <a:lnTo>
                    <a:pt x="49361" y="141704"/>
                  </a:lnTo>
                  <a:lnTo>
                    <a:pt x="31834" y="95044"/>
                  </a:lnTo>
                  <a:lnTo>
                    <a:pt x="15373" y="47809"/>
                  </a:lnTo>
                  <a:lnTo>
                    <a:pt x="0" y="0"/>
                  </a:lnTo>
                </a:path>
              </a:pathLst>
            </a:custGeom>
            <a:ln w="57150">
              <a:solidFill>
                <a:srgbClr val="94B3D6"/>
              </a:solidFill>
            </a:ln>
          </p:spPr>
          <p:txBody>
            <a:bodyPr wrap="square" lIns="0" tIns="0" rIns="0" bIns="0" rtlCol="0"/>
            <a:lstStyle/>
            <a:p/>
          </p:txBody>
        </p:sp>
        <p:sp>
          <p:nvSpPr>
            <p:cNvPr id="50" name="object 50"/>
            <p:cNvSpPr/>
            <p:nvPr/>
          </p:nvSpPr>
          <p:spPr>
            <a:xfrm>
              <a:off x="5257800" y="3708400"/>
              <a:ext cx="3190240" cy="124460"/>
            </a:xfrm>
            <a:prstGeom prst="rect">
              <a:avLst/>
            </a:prstGeom>
            <a:blipFill>
              <a:blip r:embed="rId10" cstate="print"/>
              <a:stretch>
                <a:fillRect/>
              </a:stretch>
            </a:blipFill>
          </p:spPr>
          <p:txBody>
            <a:bodyPr wrap="square" lIns="0" tIns="0" rIns="0" bIns="0" rtlCol="0"/>
            <a:lstStyle/>
            <a:p/>
          </p:txBody>
        </p:sp>
        <p:sp>
          <p:nvSpPr>
            <p:cNvPr id="51" name="object 51"/>
            <p:cNvSpPr/>
            <p:nvPr/>
          </p:nvSpPr>
          <p:spPr>
            <a:xfrm>
              <a:off x="5301361" y="3748659"/>
              <a:ext cx="3103880" cy="0"/>
            </a:xfrm>
            <a:custGeom>
              <a:avLst/>
              <a:gdLst/>
              <a:ahLst/>
              <a:cxnLst/>
              <a:rect l="l" t="t" r="r" b="b"/>
              <a:pathLst>
                <a:path w="3103879">
                  <a:moveTo>
                    <a:pt x="3103625" y="0"/>
                  </a:moveTo>
                  <a:lnTo>
                    <a:pt x="0" y="0"/>
                  </a:lnTo>
                </a:path>
              </a:pathLst>
            </a:custGeom>
            <a:ln w="38100">
              <a:solidFill>
                <a:srgbClr val="F79546"/>
              </a:solidFill>
            </a:ln>
          </p:spPr>
          <p:txBody>
            <a:bodyPr wrap="square" lIns="0" tIns="0" rIns="0" bIns="0" rtlCol="0"/>
            <a:lstStyle/>
            <a:p/>
          </p:txBody>
        </p:sp>
      </p:grpSp>
      <p:sp>
        <p:nvSpPr>
          <p:cNvPr id="52" name="object 52"/>
          <p:cNvSpPr txBox="1"/>
          <p:nvPr/>
        </p:nvSpPr>
        <p:spPr>
          <a:xfrm>
            <a:off x="8325484" y="3328034"/>
            <a:ext cx="454659"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E36C09"/>
                </a:solidFill>
                <a:latin typeface="Carlito"/>
                <a:cs typeface="Carlito"/>
              </a:rPr>
              <a:t>SR</a:t>
            </a:r>
            <a:r>
              <a:rPr sz="1600" b="1" spc="-15" dirty="0">
                <a:solidFill>
                  <a:srgbClr val="E36C09"/>
                </a:solidFill>
                <a:latin typeface="Carlito"/>
                <a:cs typeface="Carlito"/>
              </a:rPr>
              <a:t>A</a:t>
            </a:r>
            <a:r>
              <a:rPr sz="1600" b="1" dirty="0">
                <a:solidFill>
                  <a:srgbClr val="E36C09"/>
                </a:solidFill>
                <a:latin typeface="Carlito"/>
                <a:cs typeface="Carlito"/>
              </a:rPr>
              <a:t>S</a:t>
            </a:r>
            <a:endParaRPr sz="1600">
              <a:latin typeface="Carlito"/>
              <a:cs typeface="Carlito"/>
            </a:endParaRPr>
          </a:p>
        </p:txBody>
      </p:sp>
      <p:grpSp>
        <p:nvGrpSpPr>
          <p:cNvPr id="53" name="object 53"/>
          <p:cNvGrpSpPr/>
          <p:nvPr/>
        </p:nvGrpSpPr>
        <p:grpSpPr>
          <a:xfrm>
            <a:off x="5986779" y="3728720"/>
            <a:ext cx="1168400" cy="1191260"/>
            <a:chOff x="5986779" y="3728720"/>
            <a:chExt cx="1168400" cy="1191260"/>
          </a:xfrm>
        </p:grpSpPr>
        <p:sp>
          <p:nvSpPr>
            <p:cNvPr id="54" name="object 54"/>
            <p:cNvSpPr/>
            <p:nvPr/>
          </p:nvSpPr>
          <p:spPr>
            <a:xfrm>
              <a:off x="7030719" y="3728720"/>
              <a:ext cx="124459" cy="1191259"/>
            </a:xfrm>
            <a:prstGeom prst="rect">
              <a:avLst/>
            </a:prstGeom>
            <a:blipFill>
              <a:blip r:embed="rId11" cstate="print"/>
              <a:stretch>
                <a:fillRect/>
              </a:stretch>
            </a:blipFill>
          </p:spPr>
          <p:txBody>
            <a:bodyPr wrap="square" lIns="0" tIns="0" rIns="0" bIns="0" rtlCol="0"/>
            <a:lstStyle/>
            <a:p/>
          </p:txBody>
        </p:sp>
        <p:sp>
          <p:nvSpPr>
            <p:cNvPr id="55" name="object 55"/>
            <p:cNvSpPr/>
            <p:nvPr/>
          </p:nvSpPr>
          <p:spPr>
            <a:xfrm>
              <a:off x="7092314" y="3748659"/>
              <a:ext cx="0" cy="1106170"/>
            </a:xfrm>
            <a:custGeom>
              <a:avLst/>
              <a:gdLst/>
              <a:ahLst/>
              <a:cxnLst/>
              <a:rect l="l" t="t" r="r" b="b"/>
              <a:pathLst>
                <a:path h="1106170">
                  <a:moveTo>
                    <a:pt x="0" y="1105662"/>
                  </a:moveTo>
                  <a:lnTo>
                    <a:pt x="0" y="0"/>
                  </a:lnTo>
                </a:path>
              </a:pathLst>
            </a:custGeom>
            <a:ln w="38100">
              <a:solidFill>
                <a:srgbClr val="4AACC5"/>
              </a:solidFill>
              <a:prstDash val="dash"/>
            </a:ln>
          </p:spPr>
          <p:txBody>
            <a:bodyPr wrap="square" lIns="0" tIns="0" rIns="0" bIns="0" rtlCol="0"/>
            <a:lstStyle/>
            <a:p/>
          </p:txBody>
        </p:sp>
        <p:sp>
          <p:nvSpPr>
            <p:cNvPr id="56" name="object 56"/>
            <p:cNvSpPr/>
            <p:nvPr/>
          </p:nvSpPr>
          <p:spPr>
            <a:xfrm>
              <a:off x="5986779" y="3728720"/>
              <a:ext cx="124460" cy="1191259"/>
            </a:xfrm>
            <a:prstGeom prst="rect">
              <a:avLst/>
            </a:prstGeom>
            <a:blipFill>
              <a:blip r:embed="rId11" cstate="print"/>
              <a:stretch>
                <a:fillRect/>
              </a:stretch>
            </a:blipFill>
          </p:spPr>
          <p:txBody>
            <a:bodyPr wrap="square" lIns="0" tIns="0" rIns="0" bIns="0" rtlCol="0"/>
            <a:lstStyle/>
            <a:p/>
          </p:txBody>
        </p:sp>
        <p:sp>
          <p:nvSpPr>
            <p:cNvPr id="57" name="object 57"/>
            <p:cNvSpPr/>
            <p:nvPr/>
          </p:nvSpPr>
          <p:spPr>
            <a:xfrm>
              <a:off x="6048120" y="3748659"/>
              <a:ext cx="0" cy="1106170"/>
            </a:xfrm>
            <a:custGeom>
              <a:avLst/>
              <a:gdLst/>
              <a:ahLst/>
              <a:cxnLst/>
              <a:rect l="l" t="t" r="r" b="b"/>
              <a:pathLst>
                <a:path h="1106170">
                  <a:moveTo>
                    <a:pt x="0" y="1105662"/>
                  </a:moveTo>
                  <a:lnTo>
                    <a:pt x="0" y="0"/>
                  </a:lnTo>
                </a:path>
              </a:pathLst>
            </a:custGeom>
            <a:ln w="38100">
              <a:solidFill>
                <a:srgbClr val="FF0000"/>
              </a:solidFill>
              <a:prstDash val="dash"/>
            </a:ln>
          </p:spPr>
          <p:txBody>
            <a:bodyPr wrap="square" lIns="0" tIns="0" rIns="0" bIns="0" rtlCol="0"/>
            <a:lstStyle/>
            <a:p/>
          </p:txBody>
        </p:sp>
      </p:grpSp>
      <p:sp>
        <p:nvSpPr>
          <p:cNvPr id="58" name="object 58"/>
          <p:cNvSpPr txBox="1"/>
          <p:nvPr/>
        </p:nvSpPr>
        <p:spPr>
          <a:xfrm>
            <a:off x="7100951" y="3298761"/>
            <a:ext cx="210820" cy="391795"/>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94B3D6"/>
                </a:solidFill>
                <a:latin typeface="Carlito"/>
                <a:cs typeface="Carlito"/>
              </a:rPr>
              <a:t>A</a:t>
            </a:r>
            <a:endParaRPr sz="2400">
              <a:latin typeface="Carlito"/>
              <a:cs typeface="Carlito"/>
            </a:endParaRPr>
          </a:p>
        </p:txBody>
      </p:sp>
      <p:sp>
        <p:nvSpPr>
          <p:cNvPr id="59" name="object 59"/>
          <p:cNvSpPr txBox="1"/>
          <p:nvPr/>
        </p:nvSpPr>
        <p:spPr>
          <a:xfrm>
            <a:off x="5314060" y="3803395"/>
            <a:ext cx="715010" cy="391160"/>
          </a:xfrm>
          <a:prstGeom prst="rect">
            <a:avLst/>
          </a:prstGeom>
        </p:spPr>
        <p:txBody>
          <a:bodyPr vert="horz" wrap="square" lIns="0" tIns="12700" rIns="0" bIns="0" rtlCol="0">
            <a:spAutoFit/>
          </a:bodyPr>
          <a:lstStyle/>
          <a:p>
            <a:pPr marL="420370">
              <a:lnSpc>
                <a:spcPct val="100000"/>
              </a:lnSpc>
              <a:spcBef>
                <a:spcPts val="100"/>
              </a:spcBef>
            </a:pPr>
            <a:r>
              <a:rPr sz="2400" b="1" dirty="0">
                <a:solidFill>
                  <a:srgbClr val="FF0000"/>
                </a:solidFill>
                <a:latin typeface="Carlito"/>
                <a:cs typeface="Carlito"/>
              </a:rPr>
              <a:t>B</a:t>
            </a:r>
            <a:endParaRPr sz="2400">
              <a:latin typeface="Carlito"/>
              <a:cs typeface="Carlito"/>
            </a:endParaRPr>
          </a:p>
        </p:txBody>
      </p:sp>
      <p:grpSp>
        <p:nvGrpSpPr>
          <p:cNvPr id="60" name="object 60"/>
          <p:cNvGrpSpPr/>
          <p:nvPr/>
        </p:nvGrpSpPr>
        <p:grpSpPr>
          <a:xfrm>
            <a:off x="5872479" y="4894579"/>
            <a:ext cx="1191260" cy="426720"/>
            <a:chOff x="5872479" y="4894579"/>
            <a:chExt cx="1191260" cy="426720"/>
          </a:xfrm>
        </p:grpSpPr>
        <p:sp>
          <p:nvSpPr>
            <p:cNvPr id="61" name="object 61"/>
            <p:cNvSpPr/>
            <p:nvPr/>
          </p:nvSpPr>
          <p:spPr>
            <a:xfrm>
              <a:off x="5872479" y="4894579"/>
              <a:ext cx="1191259" cy="426719"/>
            </a:xfrm>
            <a:prstGeom prst="rect">
              <a:avLst/>
            </a:prstGeom>
            <a:blipFill>
              <a:blip r:embed="rId12" cstate="print"/>
              <a:stretch>
                <a:fillRect/>
              </a:stretch>
            </a:blipFill>
          </p:spPr>
          <p:txBody>
            <a:bodyPr wrap="square" lIns="0" tIns="0" rIns="0" bIns="0" rtlCol="0"/>
            <a:lstStyle/>
            <a:p/>
          </p:txBody>
        </p:sp>
        <p:sp>
          <p:nvSpPr>
            <p:cNvPr id="62" name="object 62"/>
            <p:cNvSpPr/>
            <p:nvPr/>
          </p:nvSpPr>
          <p:spPr>
            <a:xfrm>
              <a:off x="6084061" y="4999628"/>
              <a:ext cx="936625" cy="171450"/>
            </a:xfrm>
            <a:custGeom>
              <a:avLst/>
              <a:gdLst/>
              <a:ahLst/>
              <a:cxnLst/>
              <a:rect l="l" t="t" r="r" b="b"/>
              <a:pathLst>
                <a:path w="936625" h="171450">
                  <a:moveTo>
                    <a:pt x="149687" y="0"/>
                  </a:moveTo>
                  <a:lnTo>
                    <a:pt x="142493" y="2393"/>
                  </a:lnTo>
                  <a:lnTo>
                    <a:pt x="0" y="85578"/>
                  </a:lnTo>
                  <a:lnTo>
                    <a:pt x="142493" y="168636"/>
                  </a:lnTo>
                  <a:lnTo>
                    <a:pt x="149687" y="171100"/>
                  </a:lnTo>
                  <a:lnTo>
                    <a:pt x="156987" y="170636"/>
                  </a:lnTo>
                  <a:lnTo>
                    <a:pt x="163550" y="167457"/>
                  </a:lnTo>
                  <a:lnTo>
                    <a:pt x="168528" y="161778"/>
                  </a:lnTo>
                  <a:lnTo>
                    <a:pt x="170993" y="154656"/>
                  </a:lnTo>
                  <a:lnTo>
                    <a:pt x="170529" y="147379"/>
                  </a:lnTo>
                  <a:lnTo>
                    <a:pt x="167350" y="140793"/>
                  </a:lnTo>
                  <a:lnTo>
                    <a:pt x="161671" y="135743"/>
                  </a:lnTo>
                  <a:lnTo>
                    <a:pt x="108330" y="104628"/>
                  </a:lnTo>
                  <a:lnTo>
                    <a:pt x="37846" y="104628"/>
                  </a:lnTo>
                  <a:lnTo>
                    <a:pt x="37846" y="66528"/>
                  </a:lnTo>
                  <a:lnTo>
                    <a:pt x="108113" y="66528"/>
                  </a:lnTo>
                  <a:lnTo>
                    <a:pt x="161671" y="35286"/>
                  </a:lnTo>
                  <a:lnTo>
                    <a:pt x="167350" y="30307"/>
                  </a:lnTo>
                  <a:lnTo>
                    <a:pt x="170529" y="23745"/>
                  </a:lnTo>
                  <a:lnTo>
                    <a:pt x="170993" y="16444"/>
                  </a:lnTo>
                  <a:lnTo>
                    <a:pt x="168528" y="9251"/>
                  </a:lnTo>
                  <a:lnTo>
                    <a:pt x="163550" y="3643"/>
                  </a:lnTo>
                  <a:lnTo>
                    <a:pt x="156987" y="488"/>
                  </a:lnTo>
                  <a:lnTo>
                    <a:pt x="149687" y="0"/>
                  </a:lnTo>
                  <a:close/>
                </a:path>
                <a:path w="936625" h="171450">
                  <a:moveTo>
                    <a:pt x="108113" y="66528"/>
                  </a:moveTo>
                  <a:lnTo>
                    <a:pt x="37846" y="66528"/>
                  </a:lnTo>
                  <a:lnTo>
                    <a:pt x="37846" y="104628"/>
                  </a:lnTo>
                  <a:lnTo>
                    <a:pt x="108330" y="104628"/>
                  </a:lnTo>
                  <a:lnTo>
                    <a:pt x="103758" y="101961"/>
                  </a:lnTo>
                  <a:lnTo>
                    <a:pt x="47371" y="101961"/>
                  </a:lnTo>
                  <a:lnTo>
                    <a:pt x="47371" y="69068"/>
                  </a:lnTo>
                  <a:lnTo>
                    <a:pt x="103759" y="69068"/>
                  </a:lnTo>
                  <a:lnTo>
                    <a:pt x="108113" y="66528"/>
                  </a:lnTo>
                  <a:close/>
                </a:path>
                <a:path w="936625" h="171450">
                  <a:moveTo>
                    <a:pt x="936243" y="66528"/>
                  </a:moveTo>
                  <a:lnTo>
                    <a:pt x="108113" y="66528"/>
                  </a:lnTo>
                  <a:lnTo>
                    <a:pt x="75564" y="85514"/>
                  </a:lnTo>
                  <a:lnTo>
                    <a:pt x="108330" y="104628"/>
                  </a:lnTo>
                  <a:lnTo>
                    <a:pt x="936243" y="104628"/>
                  </a:lnTo>
                  <a:lnTo>
                    <a:pt x="936243" y="66528"/>
                  </a:lnTo>
                  <a:close/>
                </a:path>
                <a:path w="936625" h="171450">
                  <a:moveTo>
                    <a:pt x="47371" y="69068"/>
                  </a:moveTo>
                  <a:lnTo>
                    <a:pt x="47371" y="101961"/>
                  </a:lnTo>
                  <a:lnTo>
                    <a:pt x="75564" y="85514"/>
                  </a:lnTo>
                  <a:lnTo>
                    <a:pt x="47371" y="69068"/>
                  </a:lnTo>
                  <a:close/>
                </a:path>
                <a:path w="936625" h="171450">
                  <a:moveTo>
                    <a:pt x="75564" y="85514"/>
                  </a:moveTo>
                  <a:lnTo>
                    <a:pt x="47371" y="101961"/>
                  </a:lnTo>
                  <a:lnTo>
                    <a:pt x="103758" y="101961"/>
                  </a:lnTo>
                  <a:lnTo>
                    <a:pt x="75564" y="85514"/>
                  </a:lnTo>
                  <a:close/>
                </a:path>
                <a:path w="936625" h="171450">
                  <a:moveTo>
                    <a:pt x="103759" y="69068"/>
                  </a:moveTo>
                  <a:lnTo>
                    <a:pt x="47371" y="69068"/>
                  </a:lnTo>
                  <a:lnTo>
                    <a:pt x="75564" y="85514"/>
                  </a:lnTo>
                  <a:lnTo>
                    <a:pt x="103759" y="69068"/>
                  </a:lnTo>
                  <a:close/>
                </a:path>
              </a:pathLst>
            </a:custGeom>
            <a:solidFill>
              <a:srgbClr val="F79546"/>
            </a:solidFill>
          </p:spPr>
          <p:txBody>
            <a:bodyPr wrap="square" lIns="0" tIns="0" rIns="0" bIns="0" rtlCol="0"/>
            <a:lstStyle/>
            <a:p/>
          </p:txBody>
        </p:sp>
      </p:grpSp>
      <mc:AlternateContent xmlns:mc="http://schemas.openxmlformats.org/markup-compatibility/2006" xmlns:p14="http://schemas.microsoft.com/office/powerpoint/2010/main">
        <mc:Choice Requires="p14">
          <p:contentPart r:id="rId13" p14:bwMode="auto">
            <p14:nvContentPartPr>
              <p14:cNvPr id="4" name="Ink 3"/>
              <p14:cNvContentPartPr/>
              <p14:nvPr/>
            </p14:nvContentPartPr>
            <p14:xfrm>
              <a:off x="3642410" y="103076"/>
              <a:ext cx="360" cy="360"/>
            </p14:xfrm>
          </p:contentPart>
        </mc:Choice>
        <mc:Fallback xmlns="">
          <p:pic>
            <p:nvPicPr>
              <p:cNvPr id="4" name="Ink 3"/>
            </p:nvPicPr>
            <p:blipFill>
              <a:blip r:embed="rId14"/>
            </p:blipFill>
            <p:spPr>
              <a:xfrm>
                <a:off x="3642410" y="103076"/>
                <a:ext cx="360" cy="36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63" name="Ink 62"/>
              <p14:cNvContentPartPr/>
              <p14:nvPr/>
            </p14:nvContentPartPr>
            <p14:xfrm>
              <a:off x="8140970" y="1592396"/>
              <a:ext cx="728640" cy="732600"/>
            </p14:xfrm>
          </p:contentPart>
        </mc:Choice>
        <mc:Fallback xmlns="">
          <p:pic>
            <p:nvPicPr>
              <p:cNvPr id="63" name="Ink 62"/>
            </p:nvPicPr>
            <p:blipFill>
              <a:blip r:embed="rId16"/>
            </p:blipFill>
            <p:spPr>
              <a:xfrm>
                <a:off x="8140970" y="1592396"/>
                <a:ext cx="728640" cy="7326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64" name="Ink 63"/>
              <p14:cNvContentPartPr/>
              <p14:nvPr/>
            </p14:nvContentPartPr>
            <p14:xfrm>
              <a:off x="7030730" y="3641876"/>
              <a:ext cx="169920" cy="239040"/>
            </p14:xfrm>
          </p:contentPart>
        </mc:Choice>
        <mc:Fallback xmlns="">
          <p:pic>
            <p:nvPicPr>
              <p:cNvPr id="64" name="Ink 63"/>
            </p:nvPicPr>
            <p:blipFill>
              <a:blip r:embed="rId18"/>
            </p:blipFill>
            <p:spPr>
              <a:xfrm>
                <a:off x="7030730" y="3641876"/>
                <a:ext cx="169920" cy="23904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65" name="Ink 64"/>
              <p14:cNvContentPartPr/>
              <p14:nvPr/>
            </p14:nvContentPartPr>
            <p14:xfrm>
              <a:off x="7055210" y="3673916"/>
              <a:ext cx="115200" cy="142200"/>
            </p14:xfrm>
          </p:contentPart>
        </mc:Choice>
        <mc:Fallback xmlns="">
          <p:pic>
            <p:nvPicPr>
              <p:cNvPr id="65" name="Ink 64"/>
            </p:nvPicPr>
            <p:blipFill>
              <a:blip r:embed="rId20"/>
            </p:blipFill>
            <p:spPr>
              <a:xfrm>
                <a:off x="7055210" y="3673916"/>
                <a:ext cx="115200" cy="142200"/>
              </a:xfrm>
              <a:prstGeom prst="rect"/>
            </p:spPr>
          </p:pic>
        </mc:Fallback>
      </mc:AlternateContent>
      <p:grpSp>
        <p:nvGrpSpPr>
          <p:cNvPr id="68" name="Group 67"/>
          <p:cNvGrpSpPr/>
          <p:nvPr/>
        </p:nvGrpSpPr>
        <p:grpSpPr>
          <a:xfrm>
            <a:off x="7933970" y="4291316"/>
            <a:ext cx="915120" cy="216360"/>
            <a:chOff x="7933970" y="4291316"/>
            <a:chExt cx="915120" cy="216360"/>
          </a:xfrm>
        </p:grpSpPr>
        <mc:AlternateContent xmlns:mc="http://schemas.openxmlformats.org/markup-compatibility/2006" xmlns:p14="http://schemas.microsoft.com/office/powerpoint/2010/main">
          <mc:Choice Requires="p14">
            <p:contentPart r:id="rId21" p14:bwMode="auto">
              <p14:nvContentPartPr>
                <p14:cNvPr id="66" name="Ink 65"/>
                <p14:cNvContentPartPr/>
                <p14:nvPr/>
              </p14:nvContentPartPr>
              <p14:xfrm>
                <a:off x="7968890" y="4291316"/>
                <a:ext cx="880200" cy="163440"/>
              </p14:xfrm>
            </p:contentPart>
          </mc:Choice>
          <mc:Fallback xmlns="">
            <p:pic>
              <p:nvPicPr>
                <p:cNvPr id="66" name="Ink 65"/>
              </p:nvPicPr>
              <p:blipFill>
                <a:blip r:embed="rId22"/>
              </p:blipFill>
              <p:spPr>
                <a:xfrm>
                  <a:off x="7968890" y="4291316"/>
                  <a:ext cx="880200" cy="16344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67" name="Ink 66"/>
                <p14:cNvContentPartPr/>
                <p14:nvPr/>
              </p14:nvContentPartPr>
              <p14:xfrm>
                <a:off x="7933970" y="4424156"/>
                <a:ext cx="123480" cy="83520"/>
              </p14:xfrm>
            </p:contentPart>
          </mc:Choice>
          <mc:Fallback xmlns="">
            <p:pic>
              <p:nvPicPr>
                <p:cNvPr id="67" name="Ink 66"/>
              </p:nvPicPr>
              <p:blipFill>
                <a:blip r:embed="rId24"/>
              </p:blipFill>
              <p:spPr>
                <a:xfrm>
                  <a:off x="7933970" y="4424156"/>
                  <a:ext cx="123480" cy="83520"/>
                </a:xfrm>
                <a:prstGeom prst="rect"/>
              </p:spPr>
            </p:pic>
          </mc:Fallback>
        </mc:AlternateContent>
      </p:grpSp>
      <mc:AlternateContent xmlns:mc="http://schemas.openxmlformats.org/markup-compatibility/2006" xmlns:p14="http://schemas.microsoft.com/office/powerpoint/2010/main">
        <mc:Choice Requires="p14">
          <p:contentPart r:id="rId25" p14:bwMode="auto">
            <p14:nvContentPartPr>
              <p14:cNvPr id="69" name="Ink 68"/>
              <p14:cNvContentPartPr/>
              <p14:nvPr/>
            </p14:nvContentPartPr>
            <p14:xfrm>
              <a:off x="5633570" y="4158836"/>
              <a:ext cx="314280" cy="144360"/>
            </p14:xfrm>
          </p:contentPart>
        </mc:Choice>
        <mc:Fallback xmlns="">
          <p:pic>
            <p:nvPicPr>
              <p:cNvPr id="69" name="Ink 68"/>
            </p:nvPicPr>
            <p:blipFill>
              <a:blip r:embed="rId26"/>
            </p:blipFill>
            <p:spPr>
              <a:xfrm>
                <a:off x="5633570" y="4158836"/>
                <a:ext cx="314280" cy="14436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70" name="Ink 69"/>
              <p14:cNvContentPartPr/>
              <p14:nvPr/>
            </p14:nvContentPartPr>
            <p14:xfrm>
              <a:off x="6960890" y="4011236"/>
              <a:ext cx="325800" cy="105120"/>
            </p14:xfrm>
          </p:contentPart>
        </mc:Choice>
        <mc:Fallback xmlns="">
          <p:pic>
            <p:nvPicPr>
              <p:cNvPr id="70" name="Ink 69"/>
            </p:nvPicPr>
            <p:blipFill>
              <a:blip r:embed="rId28"/>
            </p:blipFill>
            <p:spPr>
              <a:xfrm>
                <a:off x="6960890" y="4011236"/>
                <a:ext cx="325800" cy="105120"/>
              </a:xfrm>
              <a:prstGeom prst="rect"/>
            </p:spPr>
          </p:pic>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848600" cy="609600"/>
          </a:xfrm>
        </p:spPr>
        <p:txBody>
          <a:bodyPr>
            <a:noAutofit/>
          </a:bodyPr>
          <a:lstStyle/>
          <a:p>
            <a:pPr algn="l"/>
            <a:r>
              <a:rPr lang="en-US" sz="2400" b="1" dirty="0" err="1">
                <a:effectLst>
                  <a:outerShdw blurRad="38100" dist="38100" dir="2700000" algn="tl">
                    <a:srgbClr val="FFFFFF"/>
                  </a:outerShdw>
                </a:effectLst>
                <a:latin typeface="Arial" panose="020B0604020202020204" pitchFamily="34" charset="0"/>
              </a:rPr>
              <a:t>Faktor</a:t>
            </a:r>
            <a:r>
              <a:rPr lang="en-US" sz="2400" b="1" dirty="0">
                <a:effectLst>
                  <a:outerShdw blurRad="38100" dist="38100" dir="2700000" algn="tl">
                    <a:srgbClr val="FFFFFF"/>
                  </a:outerShdw>
                </a:effectLst>
                <a:latin typeface="Arial" panose="020B0604020202020204" pitchFamily="34" charset="0"/>
              </a:rPr>
              <a:t> yang </a:t>
            </a:r>
            <a:r>
              <a:rPr lang="en-US" sz="2400" b="1" dirty="0" err="1">
                <a:effectLst>
                  <a:outerShdw blurRad="38100" dist="38100" dir="2700000" algn="tl">
                    <a:srgbClr val="FFFFFF"/>
                  </a:outerShdw>
                </a:effectLst>
                <a:latin typeface="Arial" panose="020B0604020202020204" pitchFamily="34" charset="0"/>
              </a:rPr>
              <a:t>mempengaruhi</a:t>
            </a:r>
            <a:r>
              <a:rPr lang="en-US" sz="2400" b="1" dirty="0">
                <a:effectLst>
                  <a:outerShdw blurRad="38100" dist="38100" dir="2700000" algn="tl">
                    <a:srgbClr val="FFFFFF"/>
                  </a:outerShdw>
                </a:effectLst>
                <a:latin typeface="Arial" panose="020B0604020202020204" pitchFamily="34" charset="0"/>
              </a:rPr>
              <a:t> </a:t>
            </a:r>
            <a:r>
              <a:rPr lang="en-US" sz="2400" b="1" dirty="0" err="1">
                <a:effectLst>
                  <a:outerShdw blurRad="38100" dist="38100" dir="2700000" algn="tl">
                    <a:srgbClr val="FFFFFF"/>
                  </a:outerShdw>
                </a:effectLst>
                <a:latin typeface="Arial" panose="020B0604020202020204" pitchFamily="34" charset="0"/>
              </a:rPr>
              <a:t>pergeseran</a:t>
            </a:r>
            <a:r>
              <a:rPr lang="en-US" sz="2400" b="1" dirty="0">
                <a:effectLst>
                  <a:outerShdw blurRad="38100" dist="38100" dir="2700000" algn="tl">
                    <a:srgbClr val="FFFFFF"/>
                  </a:outerShdw>
                </a:effectLst>
                <a:latin typeface="Arial" panose="020B0604020202020204" pitchFamily="34" charset="0"/>
              </a:rPr>
              <a:t> </a:t>
            </a:r>
            <a:r>
              <a:rPr lang="en-US" sz="2400" b="1" dirty="0" err="1">
                <a:effectLst>
                  <a:outerShdw blurRad="38100" dist="38100" dir="2700000" algn="tl">
                    <a:srgbClr val="FFFFFF"/>
                  </a:outerShdw>
                </a:effectLst>
                <a:latin typeface="Arial" panose="020B0604020202020204" pitchFamily="34" charset="0"/>
              </a:rPr>
              <a:t>kurva</a:t>
            </a:r>
            <a:r>
              <a:rPr lang="en-US" sz="2400" b="1" dirty="0">
                <a:effectLst>
                  <a:outerShdw blurRad="38100" dist="38100" dir="2700000" algn="tl">
                    <a:srgbClr val="FFFFFF"/>
                  </a:outerShdw>
                </a:effectLst>
                <a:latin typeface="Arial" panose="020B0604020202020204" pitchFamily="34" charset="0"/>
              </a:rPr>
              <a:t>  AS</a:t>
            </a:r>
            <a:br>
              <a:rPr lang="en-US" sz="2400" b="1" dirty="0">
                <a:effectLst>
                  <a:outerShdw blurRad="38100" dist="38100" dir="2700000" algn="tl">
                    <a:srgbClr val="FFFFFF"/>
                  </a:outerShdw>
                </a:effectLst>
                <a:latin typeface="Arial" panose="020B0604020202020204" pitchFamily="34" charset="0"/>
              </a:rPr>
            </a:br>
            <a:endParaRPr lang="en-US" sz="2400" dirty="0"/>
          </a:p>
        </p:txBody>
      </p:sp>
      <p:grpSp>
        <p:nvGrpSpPr>
          <p:cNvPr id="4" name="Group 100"/>
          <p:cNvGrpSpPr>
            <a:grpSpLocks noGrp="1"/>
          </p:cNvGrpSpPr>
          <p:nvPr/>
        </p:nvGrpSpPr>
        <p:grpSpPr bwMode="auto">
          <a:xfrm>
            <a:off x="457200" y="1371600"/>
            <a:ext cx="8229600" cy="4953000"/>
            <a:chOff x="24" y="880"/>
            <a:chExt cx="5709" cy="3242"/>
          </a:xfrm>
        </p:grpSpPr>
        <p:sp>
          <p:nvSpPr>
            <p:cNvPr id="5" name="Rectangle 5"/>
            <p:cNvSpPr>
              <a:spLocks noChangeArrowheads="1"/>
            </p:cNvSpPr>
            <p:nvPr/>
          </p:nvSpPr>
          <p:spPr bwMode="auto">
            <a:xfrm>
              <a:off x="2995" y="3342"/>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6" name="Rectangle 6"/>
            <p:cNvSpPr>
              <a:spLocks noChangeArrowheads="1"/>
            </p:cNvSpPr>
            <p:nvPr/>
          </p:nvSpPr>
          <p:spPr bwMode="auto">
            <a:xfrm>
              <a:off x="2880" y="3342"/>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7" name="Rectangle 7"/>
            <p:cNvSpPr>
              <a:spLocks noChangeArrowheads="1"/>
            </p:cNvSpPr>
            <p:nvPr/>
          </p:nvSpPr>
          <p:spPr bwMode="auto">
            <a:xfrm>
              <a:off x="1152" y="3342"/>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deregulation</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8" name="Rectangle 8"/>
            <p:cNvSpPr>
              <a:spLocks noChangeArrowheads="1"/>
            </p:cNvSpPr>
            <p:nvPr/>
          </p:nvSpPr>
          <p:spPr bwMode="auto">
            <a:xfrm>
              <a:off x="4560" y="3496"/>
              <a:ext cx="1146"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9" name="Rectangle 9"/>
            <p:cNvSpPr>
              <a:spLocks noChangeArrowheads="1"/>
            </p:cNvSpPr>
            <p:nvPr/>
          </p:nvSpPr>
          <p:spPr bwMode="auto">
            <a:xfrm>
              <a:off x="2995" y="3496"/>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10" name="Rectangle 10"/>
            <p:cNvSpPr>
              <a:spLocks noChangeArrowheads="1"/>
            </p:cNvSpPr>
            <p:nvPr/>
          </p:nvSpPr>
          <p:spPr bwMode="auto">
            <a:xfrm>
              <a:off x="2880" y="3496"/>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11" name="Rectangle 11"/>
            <p:cNvSpPr>
              <a:spLocks noChangeArrowheads="1"/>
            </p:cNvSpPr>
            <p:nvPr/>
          </p:nvSpPr>
          <p:spPr bwMode="auto">
            <a:xfrm>
              <a:off x="1152" y="3496"/>
              <a:ext cx="1728"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12" name="Rectangle 12"/>
            <p:cNvSpPr>
              <a:spLocks noChangeArrowheads="1"/>
            </p:cNvSpPr>
            <p:nvPr/>
          </p:nvSpPr>
          <p:spPr bwMode="auto">
            <a:xfrm>
              <a:off x="48" y="3496"/>
              <a:ext cx="1104"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useBgFill="1">
          <p:nvSpPr>
            <p:cNvPr id="13" name="Rectangle 13"/>
            <p:cNvSpPr>
              <a:spLocks noChangeArrowheads="1"/>
            </p:cNvSpPr>
            <p:nvPr/>
          </p:nvSpPr>
          <p:spPr bwMode="auto">
            <a:xfrm>
              <a:off x="4560" y="3650"/>
              <a:ext cx="1146" cy="462"/>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14" name="Rectangle 14"/>
            <p:cNvSpPr>
              <a:spLocks noChangeArrowheads="1"/>
            </p:cNvSpPr>
            <p:nvPr/>
          </p:nvSpPr>
          <p:spPr bwMode="auto">
            <a:xfrm>
              <a:off x="2995" y="3650"/>
              <a:ext cx="1565" cy="462"/>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dirty="0">
                  <a:solidFill>
                    <a:schemeClr val="bg1"/>
                  </a:solidFill>
                  <a:effectLst>
                    <a:outerShdw blurRad="38100" dist="38100" dir="2700000" algn="tl">
                      <a:srgbClr val="000000"/>
                    </a:outerShdw>
                  </a:effectLst>
                  <a:latin typeface="Arial" panose="020B0604020202020204" pitchFamily="34" charset="0"/>
                </a:rPr>
                <a:t>Bad weather, natural disasters, destruction from wars</a:t>
              </a:r>
              <a:endParaRPr lang="en-US" sz="1400" b="1" dirty="0">
                <a:solidFill>
                  <a:schemeClr val="bg1"/>
                </a:solidFill>
                <a:effectLst>
                  <a:outerShdw blurRad="38100" dist="38100" dir="2700000" algn="tl">
                    <a:srgbClr val="000000"/>
                  </a:outerShdw>
                </a:effectLst>
                <a:latin typeface="Arial" panose="020B0604020202020204" pitchFamily="34" charset="0"/>
              </a:endParaRPr>
            </a:p>
          </p:txBody>
        </p:sp>
        <p:sp useBgFill="1">
          <p:nvSpPr>
            <p:cNvPr id="15" name="Rectangle 15"/>
            <p:cNvSpPr>
              <a:spLocks noChangeArrowheads="1"/>
            </p:cNvSpPr>
            <p:nvPr/>
          </p:nvSpPr>
          <p:spPr bwMode="auto">
            <a:xfrm>
              <a:off x="2880" y="3650"/>
              <a:ext cx="115" cy="462"/>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16" name="Rectangle 16"/>
            <p:cNvSpPr>
              <a:spLocks noChangeArrowheads="1"/>
            </p:cNvSpPr>
            <p:nvPr/>
          </p:nvSpPr>
          <p:spPr bwMode="auto">
            <a:xfrm>
              <a:off x="1152" y="3650"/>
              <a:ext cx="1728" cy="462"/>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dirty="0">
                  <a:solidFill>
                    <a:schemeClr val="bg1"/>
                  </a:solidFill>
                  <a:effectLst>
                    <a:outerShdw blurRad="38100" dist="38100" dir="2700000" algn="tl">
                      <a:srgbClr val="000000"/>
                    </a:outerShdw>
                  </a:effectLst>
                  <a:latin typeface="Arial" panose="020B0604020202020204" pitchFamily="34" charset="0"/>
                </a:rPr>
                <a:t>Good weather</a:t>
              </a:r>
              <a:endParaRPr lang="en-US" sz="1400" b="1" dirty="0">
                <a:solidFill>
                  <a:schemeClr val="bg1"/>
                </a:solidFill>
                <a:effectLst>
                  <a:outerShdw blurRad="38100" dist="38100" dir="2700000" algn="tl">
                    <a:srgbClr val="000000"/>
                  </a:outerShdw>
                </a:effectLst>
                <a:latin typeface="Arial" panose="020B0604020202020204" pitchFamily="34" charset="0"/>
              </a:endParaRPr>
            </a:p>
          </p:txBody>
        </p:sp>
        <p:sp useBgFill="1">
          <p:nvSpPr>
            <p:cNvPr id="17" name="Rectangle 17"/>
            <p:cNvSpPr>
              <a:spLocks noChangeArrowheads="1"/>
            </p:cNvSpPr>
            <p:nvPr/>
          </p:nvSpPr>
          <p:spPr bwMode="auto">
            <a:xfrm>
              <a:off x="48" y="3650"/>
              <a:ext cx="1104" cy="462"/>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useBgFill="1">
          <p:nvSpPr>
            <p:cNvPr id="18" name="Rectangle 18"/>
            <p:cNvSpPr>
              <a:spLocks noChangeArrowheads="1"/>
            </p:cNvSpPr>
            <p:nvPr/>
          </p:nvSpPr>
          <p:spPr bwMode="auto">
            <a:xfrm>
              <a:off x="4560" y="2880"/>
              <a:ext cx="1146" cy="616"/>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19" name="Rectangle 19"/>
            <p:cNvSpPr>
              <a:spLocks noChangeArrowheads="1"/>
            </p:cNvSpPr>
            <p:nvPr/>
          </p:nvSpPr>
          <p:spPr bwMode="auto">
            <a:xfrm>
              <a:off x="2995" y="2880"/>
              <a:ext cx="1565" cy="154"/>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Public policy</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20" name="Rectangle 20"/>
            <p:cNvSpPr>
              <a:spLocks noChangeArrowheads="1"/>
            </p:cNvSpPr>
            <p:nvPr/>
          </p:nvSpPr>
          <p:spPr bwMode="auto">
            <a:xfrm>
              <a:off x="2880" y="2880"/>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21" name="Rectangle 21"/>
            <p:cNvSpPr>
              <a:spLocks noChangeArrowheads="1"/>
            </p:cNvSpPr>
            <p:nvPr/>
          </p:nvSpPr>
          <p:spPr bwMode="auto">
            <a:xfrm>
              <a:off x="1152" y="2880"/>
              <a:ext cx="1728" cy="154"/>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Public policy</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22" name="Rectangle 22"/>
            <p:cNvSpPr>
              <a:spLocks noChangeArrowheads="1"/>
            </p:cNvSpPr>
            <p:nvPr/>
          </p:nvSpPr>
          <p:spPr bwMode="auto">
            <a:xfrm>
              <a:off x="48" y="2880"/>
              <a:ext cx="1104" cy="616"/>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23" name="Rectangle 23"/>
            <p:cNvSpPr>
              <a:spLocks noChangeArrowheads="1"/>
            </p:cNvSpPr>
            <p:nvPr/>
          </p:nvSpPr>
          <p:spPr bwMode="auto">
            <a:xfrm>
              <a:off x="2995" y="3034"/>
              <a:ext cx="1565"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waste and inefficiency</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24" name="Rectangle 24"/>
            <p:cNvSpPr>
              <a:spLocks noChangeArrowheads="1"/>
            </p:cNvSpPr>
            <p:nvPr/>
          </p:nvSpPr>
          <p:spPr bwMode="auto">
            <a:xfrm>
              <a:off x="2880" y="3034"/>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25" name="Rectangle 25"/>
            <p:cNvSpPr>
              <a:spLocks noChangeArrowheads="1"/>
            </p:cNvSpPr>
            <p:nvPr/>
          </p:nvSpPr>
          <p:spPr bwMode="auto">
            <a:xfrm>
              <a:off x="1152" y="3034"/>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supply-side policies</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p:nvSpPr>
            <p:cNvPr id="26" name="Rectangle 26"/>
            <p:cNvSpPr>
              <a:spLocks noChangeArrowheads="1"/>
            </p:cNvSpPr>
            <p:nvPr/>
          </p:nvSpPr>
          <p:spPr bwMode="auto">
            <a:xfrm>
              <a:off x="2995" y="3188"/>
              <a:ext cx="1565"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over-regulation</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27" name="Rectangle 27"/>
            <p:cNvSpPr>
              <a:spLocks noChangeArrowheads="1"/>
            </p:cNvSpPr>
            <p:nvPr/>
          </p:nvSpPr>
          <p:spPr bwMode="auto">
            <a:xfrm>
              <a:off x="2880" y="3188"/>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28" name="Rectangle 28"/>
            <p:cNvSpPr>
              <a:spLocks noChangeArrowheads="1"/>
            </p:cNvSpPr>
            <p:nvPr/>
          </p:nvSpPr>
          <p:spPr bwMode="auto">
            <a:xfrm>
              <a:off x="1152" y="3188"/>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tax cuts</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p:nvSpPr>
            <p:cNvPr id="29" name="Rectangle 29"/>
            <p:cNvSpPr>
              <a:spLocks noChangeArrowheads="1"/>
            </p:cNvSpPr>
            <p:nvPr/>
          </p:nvSpPr>
          <p:spPr bwMode="auto">
            <a:xfrm>
              <a:off x="2995" y="2264"/>
              <a:ext cx="1565"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Capital deterioration</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30" name="Rectangle 30"/>
            <p:cNvSpPr>
              <a:spLocks noChangeArrowheads="1"/>
            </p:cNvSpPr>
            <p:nvPr/>
          </p:nvSpPr>
          <p:spPr bwMode="auto">
            <a:xfrm>
              <a:off x="2880" y="2264"/>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31" name="Rectangle 31"/>
            <p:cNvSpPr>
              <a:spLocks noChangeArrowheads="1"/>
            </p:cNvSpPr>
            <p:nvPr/>
          </p:nvSpPr>
          <p:spPr bwMode="auto">
            <a:xfrm>
              <a:off x="1152" y="2264"/>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dirty="0">
                  <a:solidFill>
                    <a:schemeClr val="bg1"/>
                  </a:solidFill>
                  <a:effectLst>
                    <a:outerShdw blurRad="38100" dist="38100" dir="2700000" algn="tl">
                      <a:srgbClr val="000000"/>
                    </a:outerShdw>
                  </a:effectLst>
                  <a:latin typeface="Arial" panose="020B0604020202020204" pitchFamily="34" charset="0"/>
                </a:rPr>
                <a:t>  more capital</a:t>
              </a:r>
              <a:endParaRPr lang="en-US" sz="1400" dirty="0">
                <a:solidFill>
                  <a:schemeClr val="bg1"/>
                </a:solidFill>
                <a:effectLst>
                  <a:outerShdw blurRad="38100" dist="38100" dir="2700000" algn="tl">
                    <a:srgbClr val="000000"/>
                  </a:outerShdw>
                </a:effectLst>
                <a:latin typeface="Arial" panose="020B0604020202020204" pitchFamily="34" charset="0"/>
              </a:endParaRPr>
            </a:p>
          </p:txBody>
        </p:sp>
        <p:sp>
          <p:nvSpPr>
            <p:cNvPr id="32" name="Rectangle 32"/>
            <p:cNvSpPr>
              <a:spLocks noChangeArrowheads="1"/>
            </p:cNvSpPr>
            <p:nvPr/>
          </p:nvSpPr>
          <p:spPr bwMode="auto">
            <a:xfrm>
              <a:off x="2995" y="2418"/>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33" name="Rectangle 33"/>
            <p:cNvSpPr>
              <a:spLocks noChangeArrowheads="1"/>
            </p:cNvSpPr>
            <p:nvPr/>
          </p:nvSpPr>
          <p:spPr bwMode="auto">
            <a:xfrm>
              <a:off x="2880" y="2418"/>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34" name="Rectangle 34"/>
            <p:cNvSpPr>
              <a:spLocks noChangeArrowheads="1"/>
            </p:cNvSpPr>
            <p:nvPr/>
          </p:nvSpPr>
          <p:spPr bwMode="auto">
            <a:xfrm>
              <a:off x="1152" y="2418"/>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dirty="0">
                  <a:solidFill>
                    <a:schemeClr val="bg1"/>
                  </a:solidFill>
                  <a:effectLst>
                    <a:outerShdw blurRad="38100" dist="38100" dir="2700000" algn="tl">
                      <a:srgbClr val="000000"/>
                    </a:outerShdw>
                  </a:effectLst>
                  <a:latin typeface="Arial" panose="020B0604020202020204" pitchFamily="34" charset="0"/>
                </a:rPr>
                <a:t>  more labor</a:t>
              </a:r>
              <a:endParaRPr lang="en-US" sz="1400" dirty="0">
                <a:solidFill>
                  <a:schemeClr val="bg1"/>
                </a:solidFill>
                <a:effectLst>
                  <a:outerShdw blurRad="38100" dist="38100" dir="2700000" algn="tl">
                    <a:srgbClr val="000000"/>
                  </a:outerShdw>
                </a:effectLst>
                <a:latin typeface="Arial" panose="020B0604020202020204" pitchFamily="34" charset="0"/>
              </a:endParaRPr>
            </a:p>
          </p:txBody>
        </p:sp>
        <p:sp>
          <p:nvSpPr>
            <p:cNvPr id="35" name="Rectangle 35"/>
            <p:cNvSpPr>
              <a:spLocks noChangeArrowheads="1"/>
            </p:cNvSpPr>
            <p:nvPr/>
          </p:nvSpPr>
          <p:spPr bwMode="auto">
            <a:xfrm>
              <a:off x="2995" y="1648"/>
              <a:ext cx="1565"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higher input prices</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36" name="Rectangle 36"/>
            <p:cNvSpPr>
              <a:spLocks noChangeArrowheads="1"/>
            </p:cNvSpPr>
            <p:nvPr/>
          </p:nvSpPr>
          <p:spPr bwMode="auto">
            <a:xfrm>
              <a:off x="2880" y="1648"/>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37" name="Rectangle 37"/>
            <p:cNvSpPr>
              <a:spLocks noChangeArrowheads="1"/>
            </p:cNvSpPr>
            <p:nvPr/>
          </p:nvSpPr>
          <p:spPr bwMode="auto">
            <a:xfrm>
              <a:off x="1152" y="1648"/>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dirty="0">
                  <a:solidFill>
                    <a:schemeClr val="bg1"/>
                  </a:solidFill>
                  <a:effectLst>
                    <a:outerShdw blurRad="38100" dist="38100" dir="2700000" algn="tl">
                      <a:srgbClr val="000000"/>
                    </a:outerShdw>
                  </a:effectLst>
                  <a:latin typeface="Arial" panose="020B0604020202020204" pitchFamily="34" charset="0"/>
                </a:rPr>
                <a:t>  lower input prices</a:t>
              </a:r>
              <a:endParaRPr lang="en-US" sz="1400" dirty="0">
                <a:solidFill>
                  <a:schemeClr val="bg1"/>
                </a:solidFill>
                <a:effectLst>
                  <a:outerShdw blurRad="38100" dist="38100" dir="2700000" algn="tl">
                    <a:srgbClr val="000000"/>
                  </a:outerShdw>
                </a:effectLst>
                <a:latin typeface="Arial" panose="020B0604020202020204" pitchFamily="34" charset="0"/>
              </a:endParaRPr>
            </a:p>
          </p:txBody>
        </p:sp>
        <p:sp>
          <p:nvSpPr>
            <p:cNvPr id="38" name="Rectangle 38"/>
            <p:cNvSpPr>
              <a:spLocks noChangeArrowheads="1"/>
            </p:cNvSpPr>
            <p:nvPr/>
          </p:nvSpPr>
          <p:spPr bwMode="auto">
            <a:xfrm>
              <a:off x="2995" y="1802"/>
              <a:ext cx="1565"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higher wage rates</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39" name="Rectangle 39"/>
            <p:cNvSpPr>
              <a:spLocks noChangeArrowheads="1"/>
            </p:cNvSpPr>
            <p:nvPr/>
          </p:nvSpPr>
          <p:spPr bwMode="auto">
            <a:xfrm>
              <a:off x="2880" y="1802"/>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40" name="Rectangle 40"/>
            <p:cNvSpPr>
              <a:spLocks noChangeArrowheads="1"/>
            </p:cNvSpPr>
            <p:nvPr/>
          </p:nvSpPr>
          <p:spPr bwMode="auto">
            <a:xfrm>
              <a:off x="1152" y="1802"/>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dirty="0">
                  <a:solidFill>
                    <a:schemeClr val="bg1"/>
                  </a:solidFill>
                  <a:effectLst>
                    <a:outerShdw blurRad="38100" dist="38100" dir="2700000" algn="tl">
                      <a:srgbClr val="000000"/>
                    </a:outerShdw>
                  </a:effectLst>
                  <a:latin typeface="Arial" panose="020B0604020202020204" pitchFamily="34" charset="0"/>
                </a:rPr>
                <a:t>  lower wage rates</a:t>
              </a:r>
              <a:endParaRPr lang="en-US" sz="1400" dirty="0">
                <a:solidFill>
                  <a:schemeClr val="bg1"/>
                </a:solidFill>
                <a:effectLst>
                  <a:outerShdw blurRad="38100" dist="38100" dir="2700000" algn="tl">
                    <a:srgbClr val="000000"/>
                  </a:outerShdw>
                </a:effectLst>
                <a:latin typeface="Arial" panose="020B0604020202020204" pitchFamily="34" charset="0"/>
              </a:endParaRPr>
            </a:p>
          </p:txBody>
        </p:sp>
        <p:sp>
          <p:nvSpPr>
            <p:cNvPr id="41" name="Rectangle 41"/>
            <p:cNvSpPr>
              <a:spLocks noChangeArrowheads="1"/>
            </p:cNvSpPr>
            <p:nvPr/>
          </p:nvSpPr>
          <p:spPr bwMode="auto">
            <a:xfrm>
              <a:off x="48" y="880"/>
              <a:ext cx="5658" cy="230"/>
            </a:xfrm>
            <a:prstGeom prst="rect">
              <a:avLst/>
            </a:prstGeom>
            <a:solidFill>
              <a:srgbClr val="FF9900">
                <a:alpha val="50000"/>
              </a:srgbClr>
            </a:solidFill>
            <a:ln w="9525">
              <a:noFill/>
              <a:miter lim="800000"/>
            </a:ln>
            <a:effectLst/>
          </p:spPr>
          <p:txBody>
            <a:bodyPr/>
            <a:lstStyle/>
            <a:p>
              <a:pPr>
                <a:spcBef>
                  <a:spcPct val="25000"/>
                </a:spcBef>
                <a:spcAft>
                  <a:spcPct val="25000"/>
                </a:spcAft>
              </a:pPr>
              <a:endParaRPr lang="en-US" sz="1400" b="1" dirty="0">
                <a:effectLst>
                  <a:outerShdw blurRad="38100" dist="38100" dir="2700000" algn="tl">
                    <a:srgbClr val="FFFFFF"/>
                  </a:outerShdw>
                </a:effectLst>
                <a:latin typeface="Arial" panose="020B0604020202020204" pitchFamily="34" charset="0"/>
              </a:endParaRPr>
            </a:p>
          </p:txBody>
        </p:sp>
        <p:sp>
          <p:nvSpPr>
            <p:cNvPr id="42" name="Rectangle 42"/>
            <p:cNvSpPr>
              <a:spLocks noChangeArrowheads="1"/>
            </p:cNvSpPr>
            <p:nvPr/>
          </p:nvSpPr>
          <p:spPr bwMode="auto">
            <a:xfrm>
              <a:off x="2879" y="880"/>
              <a:ext cx="2711" cy="384"/>
            </a:xfrm>
            <a:prstGeom prst="rect">
              <a:avLst/>
            </a:prstGeom>
            <a:solidFill>
              <a:srgbClr val="FF9900">
                <a:alpha val="50000"/>
              </a:srgbClr>
            </a:solidFill>
            <a:ln w="9525">
              <a:noFill/>
              <a:miter lim="800000"/>
            </a:ln>
            <a:effectLst/>
          </p:spPr>
          <p:txBody>
            <a:bodyPr lIns="0" rIns="0"/>
            <a:lstStyle/>
            <a:p>
              <a:pPr algn="ctr">
                <a:spcBef>
                  <a:spcPct val="25000"/>
                </a:spcBef>
                <a:spcAft>
                  <a:spcPct val="25000"/>
                </a:spcAft>
              </a:pPr>
              <a:r>
                <a:rPr lang="en-US" sz="1400" b="1" dirty="0">
                  <a:effectLst>
                    <a:outerShdw blurRad="38100" dist="38100" dir="2700000" algn="tl">
                      <a:srgbClr val="FFFFFF"/>
                    </a:outerShdw>
                  </a:effectLst>
                  <a:latin typeface="Arial" panose="020B0604020202020204" pitchFamily="34" charset="0"/>
                </a:rPr>
                <a:t>Shifts to the Left</a:t>
              </a:r>
              <a:br>
                <a:rPr lang="en-US" sz="1400" b="1" dirty="0">
                  <a:effectLst>
                    <a:outerShdw blurRad="38100" dist="38100" dir="2700000" algn="tl">
                      <a:srgbClr val="FFFFFF"/>
                    </a:outerShdw>
                  </a:effectLst>
                  <a:latin typeface="Arial" panose="020B0604020202020204" pitchFamily="34" charset="0"/>
                </a:rPr>
              </a:br>
              <a:r>
                <a:rPr lang="en-US" sz="1400" dirty="0">
                  <a:effectLst>
                    <a:outerShdw blurRad="38100" dist="38100" dir="2700000" algn="tl">
                      <a:srgbClr val="FFFFFF"/>
                    </a:outerShdw>
                  </a:effectLst>
                  <a:latin typeface="Arial" panose="020B0604020202020204" pitchFamily="34" charset="0"/>
                </a:rPr>
                <a:t>Decreases in Aggregate Supply</a:t>
              </a:r>
              <a:endParaRPr lang="en-US" sz="1400" dirty="0">
                <a:effectLst>
                  <a:outerShdw blurRad="38100" dist="38100" dir="2700000" algn="tl">
                    <a:srgbClr val="FFFFFF"/>
                  </a:outerShdw>
                </a:effectLst>
                <a:latin typeface="Arial" panose="020B0604020202020204" pitchFamily="34" charset="0"/>
              </a:endParaRPr>
            </a:p>
          </p:txBody>
        </p:sp>
        <p:sp>
          <p:nvSpPr>
            <p:cNvPr id="43" name="Rectangle 43"/>
            <p:cNvSpPr>
              <a:spLocks noChangeArrowheads="1"/>
            </p:cNvSpPr>
            <p:nvPr/>
          </p:nvSpPr>
          <p:spPr bwMode="auto">
            <a:xfrm>
              <a:off x="2880" y="1110"/>
              <a:ext cx="51" cy="169"/>
            </a:xfrm>
            <a:prstGeom prst="rect">
              <a:avLst/>
            </a:prstGeom>
            <a:solidFill>
              <a:srgbClr val="FF9900">
                <a:alpha val="50000"/>
              </a:srgbClr>
            </a:solidFill>
            <a:ln w="9525">
              <a:noFill/>
              <a:miter lim="800000"/>
            </a:ln>
            <a:effectLst/>
          </p:spPr>
          <p:txBody>
            <a:bodyPr/>
            <a:lstStyle/>
            <a:p>
              <a:pPr>
                <a:spcBef>
                  <a:spcPct val="25000"/>
                </a:spcBef>
                <a:spcAft>
                  <a:spcPct val="25000"/>
                </a:spcAft>
              </a:pPr>
              <a:endParaRPr lang="en-US" sz="1400" b="1">
                <a:effectLst>
                  <a:outerShdw blurRad="38100" dist="38100" dir="2700000" algn="tl">
                    <a:srgbClr val="FFFFFF"/>
                  </a:outerShdw>
                </a:effectLst>
                <a:latin typeface="Arial" panose="020B0604020202020204" pitchFamily="34" charset="0"/>
              </a:endParaRPr>
            </a:p>
          </p:txBody>
        </p:sp>
        <p:sp>
          <p:nvSpPr>
            <p:cNvPr id="44" name="Rectangle 44"/>
            <p:cNvSpPr>
              <a:spLocks noChangeArrowheads="1"/>
            </p:cNvSpPr>
            <p:nvPr/>
          </p:nvSpPr>
          <p:spPr bwMode="auto">
            <a:xfrm>
              <a:off x="77" y="880"/>
              <a:ext cx="2832" cy="384"/>
            </a:xfrm>
            <a:prstGeom prst="rect">
              <a:avLst/>
            </a:prstGeom>
            <a:solidFill>
              <a:srgbClr val="FF9900">
                <a:alpha val="50000"/>
              </a:srgbClr>
            </a:solidFill>
            <a:ln w="9525">
              <a:noFill/>
              <a:miter lim="800000"/>
            </a:ln>
            <a:effectLst/>
          </p:spPr>
          <p:txBody>
            <a:bodyPr lIns="0" rIns="0"/>
            <a:lstStyle/>
            <a:p>
              <a:pPr algn="ctr">
                <a:spcBef>
                  <a:spcPct val="25000"/>
                </a:spcBef>
                <a:spcAft>
                  <a:spcPct val="25000"/>
                </a:spcAft>
              </a:pPr>
              <a:r>
                <a:rPr lang="en-US" sz="1400" b="1" dirty="0">
                  <a:effectLst>
                    <a:outerShdw blurRad="38100" dist="38100" dir="2700000" algn="tl">
                      <a:srgbClr val="FFFFFF"/>
                    </a:outerShdw>
                  </a:effectLst>
                  <a:latin typeface="Arial" panose="020B0604020202020204" pitchFamily="34" charset="0"/>
                </a:rPr>
                <a:t>Shifts to the Right</a:t>
              </a:r>
              <a:br>
                <a:rPr lang="en-US" sz="1400" b="1" dirty="0">
                  <a:effectLst>
                    <a:outerShdw blurRad="38100" dist="38100" dir="2700000" algn="tl">
                      <a:srgbClr val="FFFFFF"/>
                    </a:outerShdw>
                  </a:effectLst>
                  <a:latin typeface="Arial" panose="020B0604020202020204" pitchFamily="34" charset="0"/>
                </a:rPr>
              </a:br>
              <a:r>
                <a:rPr lang="en-US" sz="1400" dirty="0">
                  <a:effectLst>
                    <a:outerShdw blurRad="38100" dist="38100" dir="2700000" algn="tl">
                      <a:srgbClr val="FFFFFF"/>
                    </a:outerShdw>
                  </a:effectLst>
                  <a:latin typeface="Arial" panose="020B0604020202020204" pitchFamily="34" charset="0"/>
                </a:rPr>
                <a:t>Increases in Aggregate Supply</a:t>
              </a:r>
              <a:endParaRPr lang="en-US" sz="1400" dirty="0">
                <a:effectLst>
                  <a:outerShdw blurRad="38100" dist="38100" dir="2700000" algn="tl">
                    <a:srgbClr val="FFFFFF"/>
                  </a:outerShdw>
                </a:effectLst>
                <a:latin typeface="Arial" panose="020B0604020202020204" pitchFamily="34" charset="0"/>
              </a:endParaRPr>
            </a:p>
          </p:txBody>
        </p:sp>
        <p:sp>
          <p:nvSpPr>
            <p:cNvPr id="45" name="Rectangle 45"/>
            <p:cNvSpPr>
              <a:spLocks noChangeArrowheads="1"/>
            </p:cNvSpPr>
            <p:nvPr/>
          </p:nvSpPr>
          <p:spPr bwMode="auto">
            <a:xfrm>
              <a:off x="2995" y="2572"/>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46" name="Rectangle 46"/>
            <p:cNvSpPr>
              <a:spLocks noChangeArrowheads="1"/>
            </p:cNvSpPr>
            <p:nvPr/>
          </p:nvSpPr>
          <p:spPr bwMode="auto">
            <a:xfrm>
              <a:off x="2880" y="2572"/>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47" name="Rectangle 47"/>
            <p:cNvSpPr>
              <a:spLocks noChangeArrowheads="1"/>
            </p:cNvSpPr>
            <p:nvPr/>
          </p:nvSpPr>
          <p:spPr bwMode="auto">
            <a:xfrm>
              <a:off x="1152" y="2572"/>
              <a:ext cx="1728" cy="154"/>
            </a:xfrm>
            <a:prstGeom prst="rect">
              <a:avLst/>
            </a:prstGeom>
            <a:solidFill>
              <a:srgbClr val="000099"/>
            </a:solidFill>
            <a:ln w="9525">
              <a:noFill/>
              <a:miter lim="800000"/>
            </a:ln>
            <a:effectLst/>
          </p:spPr>
          <p:txBody>
            <a:bodyPr tIns="0" bIns="0"/>
            <a:lstStyle/>
            <a:p>
              <a:pPr>
                <a:spcBef>
                  <a:spcPct val="25000"/>
                </a:spcBef>
                <a:spcAft>
                  <a:spcPct val="25000"/>
                </a:spcAft>
                <a:buFontTx/>
                <a:buChar char="•"/>
              </a:pPr>
              <a:r>
                <a:rPr lang="en-US" sz="1400">
                  <a:solidFill>
                    <a:schemeClr val="bg1"/>
                  </a:solidFill>
                  <a:effectLst>
                    <a:outerShdw blurRad="38100" dist="38100" dir="2700000" algn="tl">
                      <a:srgbClr val="000000"/>
                    </a:outerShdw>
                  </a:effectLst>
                  <a:latin typeface="Arial" panose="020B0604020202020204" pitchFamily="34" charset="0"/>
                </a:rPr>
                <a:t>  technological change</a:t>
              </a: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48" name="Rectangle 48"/>
            <p:cNvSpPr>
              <a:spLocks noChangeArrowheads="1"/>
            </p:cNvSpPr>
            <p:nvPr/>
          </p:nvSpPr>
          <p:spPr bwMode="auto">
            <a:xfrm>
              <a:off x="4560" y="1956"/>
              <a:ext cx="1146"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49" name="Rectangle 49"/>
            <p:cNvSpPr>
              <a:spLocks noChangeArrowheads="1"/>
            </p:cNvSpPr>
            <p:nvPr/>
          </p:nvSpPr>
          <p:spPr bwMode="auto">
            <a:xfrm>
              <a:off x="2995" y="1956"/>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50" name="Rectangle 50"/>
            <p:cNvSpPr>
              <a:spLocks noChangeArrowheads="1"/>
            </p:cNvSpPr>
            <p:nvPr/>
          </p:nvSpPr>
          <p:spPr bwMode="auto">
            <a:xfrm>
              <a:off x="2880" y="1956"/>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51" name="Rectangle 51"/>
            <p:cNvSpPr>
              <a:spLocks noChangeArrowheads="1"/>
            </p:cNvSpPr>
            <p:nvPr/>
          </p:nvSpPr>
          <p:spPr bwMode="auto">
            <a:xfrm>
              <a:off x="1152" y="1956"/>
              <a:ext cx="1728"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52" name="Rectangle 52"/>
            <p:cNvSpPr>
              <a:spLocks noChangeArrowheads="1"/>
            </p:cNvSpPr>
            <p:nvPr/>
          </p:nvSpPr>
          <p:spPr bwMode="auto">
            <a:xfrm>
              <a:off x="48" y="1956"/>
              <a:ext cx="1104"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useBgFill="1">
          <p:nvSpPr>
            <p:cNvPr id="53" name="Rectangle 53"/>
            <p:cNvSpPr>
              <a:spLocks noChangeArrowheads="1"/>
            </p:cNvSpPr>
            <p:nvPr/>
          </p:nvSpPr>
          <p:spPr bwMode="auto">
            <a:xfrm>
              <a:off x="4560" y="2726"/>
              <a:ext cx="1146"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54" name="Rectangle 54"/>
            <p:cNvSpPr>
              <a:spLocks noChangeArrowheads="1"/>
            </p:cNvSpPr>
            <p:nvPr/>
          </p:nvSpPr>
          <p:spPr bwMode="auto">
            <a:xfrm>
              <a:off x="2995" y="2726"/>
              <a:ext cx="1565"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55" name="Rectangle 55"/>
            <p:cNvSpPr>
              <a:spLocks noChangeArrowheads="1"/>
            </p:cNvSpPr>
            <p:nvPr/>
          </p:nvSpPr>
          <p:spPr bwMode="auto">
            <a:xfrm>
              <a:off x="2880" y="2726"/>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56" name="Rectangle 56"/>
            <p:cNvSpPr>
              <a:spLocks noChangeArrowheads="1"/>
            </p:cNvSpPr>
            <p:nvPr/>
          </p:nvSpPr>
          <p:spPr bwMode="auto">
            <a:xfrm>
              <a:off x="1152" y="2726"/>
              <a:ext cx="1728" cy="154"/>
            </a:xfrm>
            <a:prstGeom prst="rect">
              <a:avLst/>
            </a:prstGeom>
            <a:solidFill>
              <a:srgbClr val="000099"/>
            </a:solidFill>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000000"/>
                  </a:outerShdw>
                </a:effectLst>
                <a:latin typeface="Arial" panose="020B0604020202020204" pitchFamily="34" charset="0"/>
              </a:endParaRPr>
            </a:p>
          </p:txBody>
        </p:sp>
        <p:sp useBgFill="1">
          <p:nvSpPr>
            <p:cNvPr id="57" name="Rectangle 57"/>
            <p:cNvSpPr>
              <a:spLocks noChangeArrowheads="1"/>
            </p:cNvSpPr>
            <p:nvPr/>
          </p:nvSpPr>
          <p:spPr bwMode="auto">
            <a:xfrm>
              <a:off x="48" y="2726"/>
              <a:ext cx="1104"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useBgFill="1">
          <p:nvSpPr>
            <p:cNvPr id="58" name="Rectangle 58"/>
            <p:cNvSpPr>
              <a:spLocks noChangeArrowheads="1"/>
            </p:cNvSpPr>
            <p:nvPr/>
          </p:nvSpPr>
          <p:spPr bwMode="auto">
            <a:xfrm>
              <a:off x="4560" y="2110"/>
              <a:ext cx="1146" cy="616"/>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59" name="Rectangle 59"/>
            <p:cNvSpPr>
              <a:spLocks noChangeArrowheads="1"/>
            </p:cNvSpPr>
            <p:nvPr/>
          </p:nvSpPr>
          <p:spPr bwMode="auto">
            <a:xfrm>
              <a:off x="2995" y="2110"/>
              <a:ext cx="1565" cy="154"/>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Stagnation</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60" name="Rectangle 60"/>
            <p:cNvSpPr>
              <a:spLocks noChangeArrowheads="1"/>
            </p:cNvSpPr>
            <p:nvPr/>
          </p:nvSpPr>
          <p:spPr bwMode="auto">
            <a:xfrm>
              <a:off x="2880" y="2110"/>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61" name="Rectangle 61"/>
            <p:cNvSpPr>
              <a:spLocks noChangeArrowheads="1"/>
            </p:cNvSpPr>
            <p:nvPr/>
          </p:nvSpPr>
          <p:spPr bwMode="auto">
            <a:xfrm>
              <a:off x="1152" y="2110"/>
              <a:ext cx="1728" cy="154"/>
            </a:xfrm>
            <a:prstGeom prst="rect">
              <a:avLst/>
            </a:prstGeom>
            <a:solidFill>
              <a:srgbClr val="000099"/>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Economic growth</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62" name="Rectangle 62"/>
            <p:cNvSpPr>
              <a:spLocks noChangeArrowheads="1"/>
            </p:cNvSpPr>
            <p:nvPr/>
          </p:nvSpPr>
          <p:spPr bwMode="auto">
            <a:xfrm>
              <a:off x="48" y="2110"/>
              <a:ext cx="1104" cy="616"/>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useBgFill="1">
          <p:nvSpPr>
            <p:cNvPr id="63" name="Rectangle 63"/>
            <p:cNvSpPr>
              <a:spLocks noChangeArrowheads="1"/>
            </p:cNvSpPr>
            <p:nvPr/>
          </p:nvSpPr>
          <p:spPr bwMode="auto">
            <a:xfrm>
              <a:off x="4560" y="1494"/>
              <a:ext cx="1146" cy="462"/>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64" name="Rectangle 64"/>
            <p:cNvSpPr>
              <a:spLocks noChangeArrowheads="1"/>
            </p:cNvSpPr>
            <p:nvPr/>
          </p:nvSpPr>
          <p:spPr bwMode="auto">
            <a:xfrm>
              <a:off x="2995" y="1379"/>
              <a:ext cx="1565" cy="269"/>
            </a:xfrm>
            <a:prstGeom prst="rect">
              <a:avLst/>
            </a:prstGeom>
            <a:solidFill>
              <a:schemeClr val="accent6">
                <a:lumMod val="75000"/>
              </a:schemeClr>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Higher costs</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65" name="Rectangle 65"/>
            <p:cNvSpPr>
              <a:spLocks noChangeArrowheads="1"/>
            </p:cNvSpPr>
            <p:nvPr/>
          </p:nvSpPr>
          <p:spPr bwMode="auto">
            <a:xfrm>
              <a:off x="2880" y="1494"/>
              <a:ext cx="115" cy="154"/>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66" name="Rectangle 66"/>
            <p:cNvSpPr>
              <a:spLocks noChangeArrowheads="1"/>
            </p:cNvSpPr>
            <p:nvPr/>
          </p:nvSpPr>
          <p:spPr bwMode="auto">
            <a:xfrm>
              <a:off x="1152" y="1379"/>
              <a:ext cx="1728" cy="269"/>
            </a:xfrm>
            <a:prstGeom prst="rect">
              <a:avLst/>
            </a:prstGeom>
            <a:solidFill>
              <a:schemeClr val="accent3">
                <a:lumMod val="75000"/>
              </a:schemeClr>
            </a:solidFill>
            <a:ln w="9525">
              <a:noFill/>
              <a:miter lim="800000"/>
            </a:ln>
            <a:effectLst/>
          </p:spPr>
          <p:txBody>
            <a:bodyPr tIns="0" bIns="0"/>
            <a:lstStyle/>
            <a:p>
              <a:pPr>
                <a:spcBef>
                  <a:spcPct val="25000"/>
                </a:spcBef>
                <a:spcAft>
                  <a:spcPct val="25000"/>
                </a:spcAft>
              </a:pPr>
              <a:r>
                <a:rPr lang="en-US" sz="1400" b="1">
                  <a:solidFill>
                    <a:schemeClr val="bg1"/>
                  </a:solidFill>
                  <a:effectLst>
                    <a:outerShdw blurRad="38100" dist="38100" dir="2700000" algn="tl">
                      <a:srgbClr val="000000"/>
                    </a:outerShdw>
                  </a:effectLst>
                  <a:latin typeface="Arial" panose="020B0604020202020204" pitchFamily="34" charset="0"/>
                </a:rPr>
                <a:t>Lower costs</a:t>
              </a:r>
              <a:endParaRPr lang="en-US" sz="1400" b="1">
                <a:solidFill>
                  <a:schemeClr val="bg1"/>
                </a:solidFill>
                <a:effectLst>
                  <a:outerShdw blurRad="38100" dist="38100" dir="2700000" algn="tl">
                    <a:srgbClr val="000000"/>
                  </a:outerShdw>
                </a:effectLst>
                <a:latin typeface="Arial" panose="020B0604020202020204" pitchFamily="34" charset="0"/>
              </a:endParaRPr>
            </a:p>
          </p:txBody>
        </p:sp>
        <p:sp useBgFill="1">
          <p:nvSpPr>
            <p:cNvPr id="67" name="Rectangle 67"/>
            <p:cNvSpPr>
              <a:spLocks noChangeArrowheads="1"/>
            </p:cNvSpPr>
            <p:nvPr/>
          </p:nvSpPr>
          <p:spPr bwMode="auto">
            <a:xfrm>
              <a:off x="48" y="1494"/>
              <a:ext cx="1104" cy="462"/>
            </a:xfrm>
            <a:prstGeom prst="rect">
              <a:avLst/>
            </a:prstGeom>
            <a:ln w="9525">
              <a:noFill/>
              <a:miter lim="800000"/>
            </a:ln>
            <a:effectLst/>
          </p:spPr>
          <p:txBody>
            <a:bodyPr tIns="0" bIns="0"/>
            <a:lstStyle/>
            <a:p>
              <a:pPr>
                <a:spcBef>
                  <a:spcPct val="25000"/>
                </a:spcBef>
                <a:spcAft>
                  <a:spcPct val="25000"/>
                </a:spcAft>
              </a:pPr>
              <a:endParaRPr lang="en-US" sz="1400">
                <a:solidFill>
                  <a:schemeClr val="bg1"/>
                </a:solidFill>
                <a:effectLst>
                  <a:outerShdw blurRad="38100" dist="38100" dir="2700000" algn="tl">
                    <a:srgbClr val="C0C0C0"/>
                  </a:outerShdw>
                </a:effectLst>
                <a:latin typeface="Arial" panose="020B0604020202020204" pitchFamily="34" charset="0"/>
              </a:endParaRPr>
            </a:p>
          </p:txBody>
        </p:sp>
        <p:sp>
          <p:nvSpPr>
            <p:cNvPr id="68" name="Line 68"/>
            <p:cNvSpPr>
              <a:spLocks noChangeShapeType="1"/>
            </p:cNvSpPr>
            <p:nvPr/>
          </p:nvSpPr>
          <p:spPr bwMode="auto">
            <a:xfrm>
              <a:off x="48" y="880"/>
              <a:ext cx="5658" cy="0"/>
            </a:xfrm>
            <a:prstGeom prst="line">
              <a:avLst/>
            </a:prstGeom>
            <a:noFill/>
            <a:ln w="28575" cap="sq">
              <a:solidFill>
                <a:schemeClr val="tx1"/>
              </a:solidFill>
              <a:round/>
            </a:ln>
            <a:effectLst/>
          </p:spPr>
          <p:txBody>
            <a:bodyPr/>
            <a:lstStyle/>
            <a:p>
              <a:endParaRPr lang="en-US" sz="1400"/>
            </a:p>
          </p:txBody>
        </p:sp>
        <p:sp>
          <p:nvSpPr>
            <p:cNvPr id="69" name="Line 69"/>
            <p:cNvSpPr>
              <a:spLocks noChangeShapeType="1"/>
            </p:cNvSpPr>
            <p:nvPr/>
          </p:nvSpPr>
          <p:spPr bwMode="auto">
            <a:xfrm>
              <a:off x="48" y="2880"/>
              <a:ext cx="5658" cy="0"/>
            </a:xfrm>
            <a:prstGeom prst="line">
              <a:avLst/>
            </a:prstGeom>
            <a:noFill/>
            <a:ln w="12700">
              <a:noFill/>
              <a:round/>
            </a:ln>
            <a:effectLst/>
          </p:spPr>
          <p:txBody>
            <a:bodyPr/>
            <a:lstStyle/>
            <a:p>
              <a:endParaRPr lang="en-US" sz="1400"/>
            </a:p>
          </p:txBody>
        </p:sp>
        <p:sp>
          <p:nvSpPr>
            <p:cNvPr id="70" name="Line 70"/>
            <p:cNvSpPr>
              <a:spLocks noChangeShapeType="1"/>
            </p:cNvSpPr>
            <p:nvPr/>
          </p:nvSpPr>
          <p:spPr bwMode="auto">
            <a:xfrm>
              <a:off x="48" y="4112"/>
              <a:ext cx="5658" cy="0"/>
            </a:xfrm>
            <a:prstGeom prst="line">
              <a:avLst/>
            </a:prstGeom>
            <a:noFill/>
            <a:ln w="28575" cap="sq">
              <a:solidFill>
                <a:schemeClr val="tx1"/>
              </a:solidFill>
              <a:round/>
            </a:ln>
            <a:effectLst/>
          </p:spPr>
          <p:txBody>
            <a:bodyPr/>
            <a:lstStyle/>
            <a:p>
              <a:endParaRPr lang="en-US" sz="1400"/>
            </a:p>
          </p:txBody>
        </p:sp>
        <p:sp>
          <p:nvSpPr>
            <p:cNvPr id="71" name="Line 71"/>
            <p:cNvSpPr>
              <a:spLocks noChangeShapeType="1"/>
            </p:cNvSpPr>
            <p:nvPr/>
          </p:nvSpPr>
          <p:spPr bwMode="auto">
            <a:xfrm>
              <a:off x="48" y="880"/>
              <a:ext cx="0" cy="3232"/>
            </a:xfrm>
            <a:prstGeom prst="line">
              <a:avLst/>
            </a:prstGeom>
            <a:noFill/>
            <a:ln w="28575" cap="sq">
              <a:noFill/>
              <a:round/>
            </a:ln>
            <a:effectLst/>
          </p:spPr>
          <p:txBody>
            <a:bodyPr/>
            <a:lstStyle/>
            <a:p>
              <a:endParaRPr lang="en-US" sz="1400"/>
            </a:p>
          </p:txBody>
        </p:sp>
        <p:sp>
          <p:nvSpPr>
            <p:cNvPr id="72" name="Line 72"/>
            <p:cNvSpPr>
              <a:spLocks noChangeShapeType="1"/>
            </p:cNvSpPr>
            <p:nvPr/>
          </p:nvSpPr>
          <p:spPr bwMode="auto">
            <a:xfrm>
              <a:off x="5706" y="880"/>
              <a:ext cx="0" cy="3232"/>
            </a:xfrm>
            <a:prstGeom prst="line">
              <a:avLst/>
            </a:prstGeom>
            <a:noFill/>
            <a:ln w="28575" cap="sq">
              <a:noFill/>
              <a:round/>
            </a:ln>
            <a:effectLst/>
          </p:spPr>
          <p:txBody>
            <a:bodyPr/>
            <a:lstStyle/>
            <a:p>
              <a:endParaRPr lang="en-US" sz="1400"/>
            </a:p>
          </p:txBody>
        </p:sp>
        <p:sp>
          <p:nvSpPr>
            <p:cNvPr id="73" name="Line 73"/>
            <p:cNvSpPr>
              <a:spLocks noChangeShapeType="1"/>
            </p:cNvSpPr>
            <p:nvPr/>
          </p:nvSpPr>
          <p:spPr bwMode="auto">
            <a:xfrm>
              <a:off x="48" y="2110"/>
              <a:ext cx="5658" cy="0"/>
            </a:xfrm>
            <a:prstGeom prst="line">
              <a:avLst/>
            </a:prstGeom>
            <a:noFill/>
            <a:ln w="12700">
              <a:noFill/>
              <a:round/>
            </a:ln>
            <a:effectLst/>
          </p:spPr>
          <p:txBody>
            <a:bodyPr/>
            <a:lstStyle/>
            <a:p>
              <a:endParaRPr lang="en-US" sz="1400"/>
            </a:p>
          </p:txBody>
        </p:sp>
        <p:sp>
          <p:nvSpPr>
            <p:cNvPr id="74" name="Line 74"/>
            <p:cNvSpPr>
              <a:spLocks noChangeShapeType="1"/>
            </p:cNvSpPr>
            <p:nvPr/>
          </p:nvSpPr>
          <p:spPr bwMode="auto">
            <a:xfrm>
              <a:off x="48" y="2726"/>
              <a:ext cx="5658" cy="0"/>
            </a:xfrm>
            <a:prstGeom prst="line">
              <a:avLst/>
            </a:prstGeom>
            <a:noFill/>
            <a:ln w="12700">
              <a:noFill/>
              <a:round/>
            </a:ln>
            <a:effectLst/>
          </p:spPr>
          <p:txBody>
            <a:bodyPr/>
            <a:lstStyle/>
            <a:p>
              <a:endParaRPr lang="en-US" sz="1400"/>
            </a:p>
          </p:txBody>
        </p:sp>
        <p:sp>
          <p:nvSpPr>
            <p:cNvPr id="75" name="Line 75"/>
            <p:cNvSpPr>
              <a:spLocks noChangeShapeType="1"/>
            </p:cNvSpPr>
            <p:nvPr/>
          </p:nvSpPr>
          <p:spPr bwMode="auto">
            <a:xfrm>
              <a:off x="24" y="1279"/>
              <a:ext cx="5658" cy="0"/>
            </a:xfrm>
            <a:prstGeom prst="line">
              <a:avLst/>
            </a:prstGeom>
            <a:noFill/>
            <a:ln w="12700">
              <a:solidFill>
                <a:schemeClr val="tx1"/>
              </a:solidFill>
              <a:round/>
            </a:ln>
            <a:effectLst/>
          </p:spPr>
          <p:txBody>
            <a:bodyPr/>
            <a:lstStyle/>
            <a:p>
              <a:endParaRPr lang="en-US" sz="1400"/>
            </a:p>
          </p:txBody>
        </p:sp>
        <p:sp>
          <p:nvSpPr>
            <p:cNvPr id="77" name="Line 77"/>
            <p:cNvSpPr>
              <a:spLocks noChangeShapeType="1"/>
            </p:cNvSpPr>
            <p:nvPr/>
          </p:nvSpPr>
          <p:spPr bwMode="auto">
            <a:xfrm>
              <a:off x="2880" y="1110"/>
              <a:ext cx="0" cy="3002"/>
            </a:xfrm>
            <a:prstGeom prst="line">
              <a:avLst/>
            </a:prstGeom>
            <a:noFill/>
            <a:ln w="12700">
              <a:noFill/>
              <a:round/>
            </a:ln>
            <a:effectLst/>
          </p:spPr>
          <p:txBody>
            <a:bodyPr/>
            <a:lstStyle/>
            <a:p>
              <a:endParaRPr lang="en-US" sz="1400"/>
            </a:p>
          </p:txBody>
        </p:sp>
        <p:sp>
          <p:nvSpPr>
            <p:cNvPr id="78" name="Line 78"/>
            <p:cNvSpPr>
              <a:spLocks noChangeShapeType="1"/>
            </p:cNvSpPr>
            <p:nvPr/>
          </p:nvSpPr>
          <p:spPr bwMode="auto">
            <a:xfrm>
              <a:off x="2995" y="1110"/>
              <a:ext cx="0" cy="3002"/>
            </a:xfrm>
            <a:prstGeom prst="line">
              <a:avLst/>
            </a:prstGeom>
            <a:noFill/>
            <a:ln w="12700">
              <a:noFill/>
              <a:round/>
            </a:ln>
            <a:effectLst/>
          </p:spPr>
          <p:txBody>
            <a:bodyPr/>
            <a:lstStyle/>
            <a:p>
              <a:endParaRPr lang="en-US" sz="1400"/>
            </a:p>
          </p:txBody>
        </p:sp>
        <p:sp>
          <p:nvSpPr>
            <p:cNvPr id="79" name="Line 79"/>
            <p:cNvSpPr>
              <a:spLocks noChangeShapeType="1"/>
            </p:cNvSpPr>
            <p:nvPr/>
          </p:nvSpPr>
          <p:spPr bwMode="auto">
            <a:xfrm>
              <a:off x="48" y="1956"/>
              <a:ext cx="5658" cy="0"/>
            </a:xfrm>
            <a:prstGeom prst="line">
              <a:avLst/>
            </a:prstGeom>
            <a:noFill/>
            <a:ln w="12700">
              <a:noFill/>
              <a:round/>
            </a:ln>
            <a:effectLst/>
          </p:spPr>
          <p:txBody>
            <a:bodyPr/>
            <a:lstStyle/>
            <a:p>
              <a:endParaRPr lang="en-US" sz="1400"/>
            </a:p>
          </p:txBody>
        </p:sp>
        <p:sp>
          <p:nvSpPr>
            <p:cNvPr id="80" name="Line 80"/>
            <p:cNvSpPr>
              <a:spLocks noChangeShapeType="1"/>
            </p:cNvSpPr>
            <p:nvPr/>
          </p:nvSpPr>
          <p:spPr bwMode="auto">
            <a:xfrm>
              <a:off x="1152" y="1648"/>
              <a:ext cx="3408" cy="0"/>
            </a:xfrm>
            <a:prstGeom prst="line">
              <a:avLst/>
            </a:prstGeom>
            <a:noFill/>
            <a:ln w="12700">
              <a:noFill/>
              <a:round/>
            </a:ln>
            <a:effectLst/>
          </p:spPr>
          <p:txBody>
            <a:bodyPr/>
            <a:lstStyle/>
            <a:p>
              <a:endParaRPr lang="en-US" sz="1400"/>
            </a:p>
          </p:txBody>
        </p:sp>
        <p:sp>
          <p:nvSpPr>
            <p:cNvPr id="81" name="Line 81"/>
            <p:cNvSpPr>
              <a:spLocks noChangeShapeType="1"/>
            </p:cNvSpPr>
            <p:nvPr/>
          </p:nvSpPr>
          <p:spPr bwMode="auto">
            <a:xfrm>
              <a:off x="1152" y="1802"/>
              <a:ext cx="3408" cy="0"/>
            </a:xfrm>
            <a:prstGeom prst="line">
              <a:avLst/>
            </a:prstGeom>
            <a:noFill/>
            <a:ln w="12700">
              <a:noFill/>
              <a:round/>
            </a:ln>
            <a:effectLst/>
          </p:spPr>
          <p:txBody>
            <a:bodyPr/>
            <a:lstStyle/>
            <a:p>
              <a:endParaRPr lang="en-US" sz="1400"/>
            </a:p>
          </p:txBody>
        </p:sp>
        <p:sp>
          <p:nvSpPr>
            <p:cNvPr id="82" name="Line 82"/>
            <p:cNvSpPr>
              <a:spLocks noChangeShapeType="1"/>
            </p:cNvSpPr>
            <p:nvPr/>
          </p:nvSpPr>
          <p:spPr bwMode="auto">
            <a:xfrm>
              <a:off x="1152" y="2264"/>
              <a:ext cx="3408" cy="0"/>
            </a:xfrm>
            <a:prstGeom prst="line">
              <a:avLst/>
            </a:prstGeom>
            <a:noFill/>
            <a:ln w="12700">
              <a:noFill/>
              <a:round/>
            </a:ln>
            <a:effectLst/>
          </p:spPr>
          <p:txBody>
            <a:bodyPr/>
            <a:lstStyle/>
            <a:p>
              <a:endParaRPr lang="en-US" sz="1400"/>
            </a:p>
          </p:txBody>
        </p:sp>
        <p:sp>
          <p:nvSpPr>
            <p:cNvPr id="83" name="Line 83"/>
            <p:cNvSpPr>
              <a:spLocks noChangeShapeType="1"/>
            </p:cNvSpPr>
            <p:nvPr/>
          </p:nvSpPr>
          <p:spPr bwMode="auto">
            <a:xfrm>
              <a:off x="1152" y="2418"/>
              <a:ext cx="3408" cy="0"/>
            </a:xfrm>
            <a:prstGeom prst="line">
              <a:avLst/>
            </a:prstGeom>
            <a:noFill/>
            <a:ln w="12700">
              <a:noFill/>
              <a:round/>
            </a:ln>
            <a:effectLst/>
          </p:spPr>
          <p:txBody>
            <a:bodyPr/>
            <a:lstStyle/>
            <a:p>
              <a:endParaRPr lang="en-US" sz="1400"/>
            </a:p>
          </p:txBody>
        </p:sp>
        <p:sp>
          <p:nvSpPr>
            <p:cNvPr id="84" name="Line 84"/>
            <p:cNvSpPr>
              <a:spLocks noChangeShapeType="1"/>
            </p:cNvSpPr>
            <p:nvPr/>
          </p:nvSpPr>
          <p:spPr bwMode="auto">
            <a:xfrm>
              <a:off x="1152" y="2572"/>
              <a:ext cx="3408" cy="0"/>
            </a:xfrm>
            <a:prstGeom prst="line">
              <a:avLst/>
            </a:prstGeom>
            <a:noFill/>
            <a:ln w="12700">
              <a:noFill/>
              <a:round/>
            </a:ln>
            <a:effectLst/>
          </p:spPr>
          <p:txBody>
            <a:bodyPr/>
            <a:lstStyle/>
            <a:p>
              <a:endParaRPr lang="en-US" sz="1400"/>
            </a:p>
          </p:txBody>
        </p:sp>
        <p:sp>
          <p:nvSpPr>
            <p:cNvPr id="85" name="Line 85"/>
            <p:cNvSpPr>
              <a:spLocks noChangeShapeType="1"/>
            </p:cNvSpPr>
            <p:nvPr/>
          </p:nvSpPr>
          <p:spPr bwMode="auto">
            <a:xfrm>
              <a:off x="48" y="3650"/>
              <a:ext cx="5658" cy="0"/>
            </a:xfrm>
            <a:prstGeom prst="line">
              <a:avLst/>
            </a:prstGeom>
            <a:noFill/>
            <a:ln w="12700">
              <a:noFill/>
              <a:round/>
            </a:ln>
            <a:effectLst/>
          </p:spPr>
          <p:txBody>
            <a:bodyPr/>
            <a:lstStyle/>
            <a:p>
              <a:endParaRPr lang="en-US" sz="1400"/>
            </a:p>
          </p:txBody>
        </p:sp>
        <p:sp>
          <p:nvSpPr>
            <p:cNvPr id="86" name="Line 86"/>
            <p:cNvSpPr>
              <a:spLocks noChangeShapeType="1"/>
            </p:cNvSpPr>
            <p:nvPr/>
          </p:nvSpPr>
          <p:spPr bwMode="auto">
            <a:xfrm>
              <a:off x="48" y="3496"/>
              <a:ext cx="5658" cy="0"/>
            </a:xfrm>
            <a:prstGeom prst="line">
              <a:avLst/>
            </a:prstGeom>
            <a:noFill/>
            <a:ln w="12700">
              <a:noFill/>
              <a:round/>
            </a:ln>
            <a:effectLst/>
          </p:spPr>
          <p:txBody>
            <a:bodyPr/>
            <a:lstStyle/>
            <a:p>
              <a:endParaRPr lang="en-US" sz="1400"/>
            </a:p>
          </p:txBody>
        </p:sp>
        <p:sp>
          <p:nvSpPr>
            <p:cNvPr id="87" name="Line 87"/>
            <p:cNvSpPr>
              <a:spLocks noChangeShapeType="1"/>
            </p:cNvSpPr>
            <p:nvPr/>
          </p:nvSpPr>
          <p:spPr bwMode="auto">
            <a:xfrm>
              <a:off x="1152" y="3034"/>
              <a:ext cx="3408" cy="0"/>
            </a:xfrm>
            <a:prstGeom prst="line">
              <a:avLst/>
            </a:prstGeom>
            <a:noFill/>
            <a:ln w="12700">
              <a:noFill/>
              <a:round/>
            </a:ln>
            <a:effectLst/>
          </p:spPr>
          <p:txBody>
            <a:bodyPr/>
            <a:lstStyle/>
            <a:p>
              <a:endParaRPr lang="en-US" sz="1400"/>
            </a:p>
          </p:txBody>
        </p:sp>
        <p:sp>
          <p:nvSpPr>
            <p:cNvPr id="88" name="Line 88"/>
            <p:cNvSpPr>
              <a:spLocks noChangeShapeType="1"/>
            </p:cNvSpPr>
            <p:nvPr/>
          </p:nvSpPr>
          <p:spPr bwMode="auto">
            <a:xfrm>
              <a:off x="1152" y="3188"/>
              <a:ext cx="3408" cy="0"/>
            </a:xfrm>
            <a:prstGeom prst="line">
              <a:avLst/>
            </a:prstGeom>
            <a:noFill/>
            <a:ln w="12700">
              <a:noFill/>
              <a:round/>
            </a:ln>
            <a:effectLst/>
          </p:spPr>
          <p:txBody>
            <a:bodyPr/>
            <a:lstStyle/>
            <a:p>
              <a:endParaRPr lang="en-US" sz="1400"/>
            </a:p>
          </p:txBody>
        </p:sp>
        <p:sp>
          <p:nvSpPr>
            <p:cNvPr id="89" name="Line 89"/>
            <p:cNvSpPr>
              <a:spLocks noChangeShapeType="1"/>
            </p:cNvSpPr>
            <p:nvPr/>
          </p:nvSpPr>
          <p:spPr bwMode="auto">
            <a:xfrm>
              <a:off x="1152" y="3342"/>
              <a:ext cx="3408" cy="0"/>
            </a:xfrm>
            <a:prstGeom prst="line">
              <a:avLst/>
            </a:prstGeom>
            <a:noFill/>
            <a:ln w="12700">
              <a:noFill/>
              <a:round/>
            </a:ln>
            <a:effectLst/>
          </p:spPr>
          <p:txBody>
            <a:bodyPr/>
            <a:lstStyle/>
            <a:p>
              <a:endParaRPr lang="en-US" sz="1400"/>
            </a:p>
          </p:txBody>
        </p:sp>
        <p:sp>
          <p:nvSpPr>
            <p:cNvPr id="90" name="Line 90"/>
            <p:cNvSpPr>
              <a:spLocks noChangeShapeType="1"/>
            </p:cNvSpPr>
            <p:nvPr/>
          </p:nvSpPr>
          <p:spPr bwMode="auto">
            <a:xfrm>
              <a:off x="4560" y="1494"/>
              <a:ext cx="0" cy="2618"/>
            </a:xfrm>
            <a:prstGeom prst="line">
              <a:avLst/>
            </a:prstGeom>
            <a:noFill/>
            <a:ln w="12700">
              <a:noFill/>
              <a:round/>
            </a:ln>
            <a:effectLst/>
          </p:spPr>
          <p:txBody>
            <a:bodyPr/>
            <a:lstStyle/>
            <a:p>
              <a:endParaRPr lang="en-US" sz="1400"/>
            </a:p>
          </p:txBody>
        </p:sp>
        <p:sp>
          <p:nvSpPr>
            <p:cNvPr id="91" name="Line 91"/>
            <p:cNvSpPr>
              <a:spLocks noChangeShapeType="1"/>
            </p:cNvSpPr>
            <p:nvPr/>
          </p:nvSpPr>
          <p:spPr bwMode="auto">
            <a:xfrm>
              <a:off x="1152" y="1494"/>
              <a:ext cx="0" cy="2618"/>
            </a:xfrm>
            <a:prstGeom prst="line">
              <a:avLst/>
            </a:prstGeom>
            <a:noFill/>
            <a:ln w="12700">
              <a:noFill/>
              <a:round/>
            </a:ln>
            <a:effectLst/>
          </p:spPr>
          <p:txBody>
            <a:bodyPr/>
            <a:lstStyle/>
            <a:p>
              <a:endParaRPr lang="en-US" sz="1400"/>
            </a:p>
          </p:txBody>
        </p:sp>
        <p:pic>
          <p:nvPicPr>
            <p:cNvPr id="92" name="Picture 92" descr="24"/>
            <p:cNvPicPr>
              <a:picLocks noChangeAspect="1" noChangeArrowheads="1"/>
            </p:cNvPicPr>
            <p:nvPr/>
          </p:nvPicPr>
          <p:blipFill>
            <a:blip r:embed="rId1"/>
            <a:srcRect/>
            <a:stretch>
              <a:fillRect/>
            </a:stretch>
          </p:blipFill>
          <p:spPr bwMode="auto">
            <a:xfrm>
              <a:off x="4608" y="1536"/>
              <a:ext cx="1037" cy="569"/>
            </a:xfrm>
            <a:prstGeom prst="rect">
              <a:avLst/>
            </a:prstGeom>
            <a:noFill/>
          </p:spPr>
        </p:pic>
        <p:pic>
          <p:nvPicPr>
            <p:cNvPr id="93" name="Picture 93" descr="24"/>
            <p:cNvPicPr>
              <a:picLocks noChangeAspect="1" noChangeArrowheads="1"/>
            </p:cNvPicPr>
            <p:nvPr/>
          </p:nvPicPr>
          <p:blipFill>
            <a:blip r:embed="rId2"/>
            <a:srcRect/>
            <a:stretch>
              <a:fillRect/>
            </a:stretch>
          </p:blipFill>
          <p:spPr bwMode="auto">
            <a:xfrm>
              <a:off x="4581" y="2112"/>
              <a:ext cx="1152" cy="738"/>
            </a:xfrm>
            <a:prstGeom prst="rect">
              <a:avLst/>
            </a:prstGeom>
            <a:noFill/>
          </p:spPr>
        </p:pic>
        <p:pic>
          <p:nvPicPr>
            <p:cNvPr id="94" name="Picture 94" descr="24"/>
            <p:cNvPicPr>
              <a:picLocks noChangeAspect="1" noChangeArrowheads="1"/>
            </p:cNvPicPr>
            <p:nvPr/>
          </p:nvPicPr>
          <p:blipFill>
            <a:blip r:embed="rId3"/>
            <a:srcRect/>
            <a:stretch>
              <a:fillRect/>
            </a:stretch>
          </p:blipFill>
          <p:spPr bwMode="auto">
            <a:xfrm>
              <a:off x="24" y="1329"/>
              <a:ext cx="1058" cy="569"/>
            </a:xfrm>
            <a:prstGeom prst="rect">
              <a:avLst/>
            </a:prstGeom>
            <a:noFill/>
          </p:spPr>
        </p:pic>
        <p:pic>
          <p:nvPicPr>
            <p:cNvPr id="95" name="Picture 95" descr="24"/>
            <p:cNvPicPr>
              <a:picLocks noChangeAspect="1" noChangeArrowheads="1"/>
            </p:cNvPicPr>
            <p:nvPr/>
          </p:nvPicPr>
          <p:blipFill>
            <a:blip r:embed="rId4"/>
            <a:srcRect/>
            <a:stretch>
              <a:fillRect/>
            </a:stretch>
          </p:blipFill>
          <p:spPr bwMode="auto">
            <a:xfrm>
              <a:off x="24" y="2725"/>
              <a:ext cx="1176" cy="508"/>
            </a:xfrm>
            <a:prstGeom prst="rect">
              <a:avLst/>
            </a:prstGeom>
            <a:noFill/>
          </p:spPr>
        </p:pic>
        <p:pic>
          <p:nvPicPr>
            <p:cNvPr id="96" name="Picture 96" descr="24"/>
            <p:cNvPicPr>
              <a:picLocks noChangeAspect="1" noChangeArrowheads="1"/>
            </p:cNvPicPr>
            <p:nvPr/>
          </p:nvPicPr>
          <p:blipFill>
            <a:blip r:embed="rId5"/>
            <a:srcRect/>
            <a:stretch>
              <a:fillRect/>
            </a:stretch>
          </p:blipFill>
          <p:spPr bwMode="auto">
            <a:xfrm>
              <a:off x="4416" y="2640"/>
              <a:ext cx="1298" cy="874"/>
            </a:xfrm>
            <a:prstGeom prst="rect">
              <a:avLst/>
            </a:prstGeom>
            <a:noFill/>
          </p:spPr>
        </p:pic>
        <p:pic>
          <p:nvPicPr>
            <p:cNvPr id="97" name="Picture 97" descr="24"/>
            <p:cNvPicPr>
              <a:picLocks noChangeAspect="1" noChangeArrowheads="1"/>
            </p:cNvPicPr>
            <p:nvPr/>
          </p:nvPicPr>
          <p:blipFill>
            <a:blip r:embed="rId6"/>
            <a:srcRect/>
            <a:stretch>
              <a:fillRect/>
            </a:stretch>
          </p:blipFill>
          <p:spPr bwMode="auto">
            <a:xfrm>
              <a:off x="4668" y="3357"/>
              <a:ext cx="1044" cy="765"/>
            </a:xfrm>
            <a:prstGeom prst="rect">
              <a:avLst/>
            </a:prstGeom>
            <a:noFill/>
          </p:spPr>
        </p:pic>
        <p:pic>
          <p:nvPicPr>
            <p:cNvPr id="98" name="Picture 98" descr="24"/>
            <p:cNvPicPr>
              <a:picLocks noChangeAspect="1" noChangeArrowheads="1"/>
            </p:cNvPicPr>
            <p:nvPr/>
          </p:nvPicPr>
          <p:blipFill>
            <a:blip r:embed="rId7"/>
            <a:srcRect/>
            <a:stretch>
              <a:fillRect/>
            </a:stretch>
          </p:blipFill>
          <p:spPr bwMode="auto">
            <a:xfrm>
              <a:off x="77" y="3274"/>
              <a:ext cx="912" cy="711"/>
            </a:xfrm>
            <a:prstGeom prst="rect">
              <a:avLst/>
            </a:prstGeom>
            <a:noFill/>
          </p:spPr>
        </p:pic>
        <p:pic>
          <p:nvPicPr>
            <p:cNvPr id="99" name="Picture 99" descr="24"/>
            <p:cNvPicPr>
              <a:picLocks noChangeAspect="1" noChangeArrowheads="1"/>
            </p:cNvPicPr>
            <p:nvPr/>
          </p:nvPicPr>
          <p:blipFill>
            <a:blip r:embed="rId8"/>
            <a:srcRect/>
            <a:stretch>
              <a:fillRect/>
            </a:stretch>
          </p:blipFill>
          <p:spPr bwMode="auto">
            <a:xfrm>
              <a:off x="77" y="1927"/>
              <a:ext cx="936" cy="785"/>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1607" y="58119"/>
            <a:ext cx="7280786" cy="914400"/>
          </a:xfrm>
          <a:ln>
            <a:solidFill>
              <a:schemeClr val="tx2">
                <a:lumMod val="20000"/>
                <a:lumOff val="80000"/>
              </a:schemeClr>
            </a:solidFill>
          </a:ln>
        </p:spPr>
        <p:txBody>
          <a:bodyPr>
            <a:noAutofit/>
          </a:bodyPr>
          <a:lstStyle/>
          <a:p>
            <a:pPr algn="l"/>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Kurva</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penawaran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jangka</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pendek</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dan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jangka</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panjang</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9" name="Text Box 23"/>
          <p:cNvSpPr txBox="1">
            <a:spLocks noChangeArrowheads="1"/>
          </p:cNvSpPr>
          <p:nvPr/>
        </p:nvSpPr>
        <p:spPr bwMode="auto">
          <a:xfrm>
            <a:off x="762000" y="2630269"/>
            <a:ext cx="370450" cy="228626"/>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dirty="0">
              <a:ln>
                <a:noFill/>
              </a:ln>
              <a:solidFill>
                <a:schemeClr val="tx1"/>
              </a:solidFill>
              <a:effectLst/>
              <a:latin typeface="Arial" panose="020B0604020202020204" pitchFamily="34" charset="0"/>
            </a:endParaRPr>
          </a:p>
        </p:txBody>
      </p:sp>
      <p:grpSp>
        <p:nvGrpSpPr>
          <p:cNvPr id="4" name="Group 3"/>
          <p:cNvGrpSpPr/>
          <p:nvPr/>
        </p:nvGrpSpPr>
        <p:grpSpPr>
          <a:xfrm>
            <a:off x="913606" y="1447800"/>
            <a:ext cx="8001794" cy="2973388"/>
            <a:chOff x="913606" y="1447800"/>
            <a:chExt cx="8001794" cy="2973388"/>
          </a:xfrm>
        </p:grpSpPr>
        <p:sp>
          <p:nvSpPr>
            <p:cNvPr id="3" name="Rectangle 2"/>
            <p:cNvSpPr/>
            <p:nvPr/>
          </p:nvSpPr>
          <p:spPr>
            <a:xfrm>
              <a:off x="2286000" y="3429000"/>
              <a:ext cx="5834574" cy="1895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176" name="Group 175"/>
            <p:cNvGrpSpPr/>
            <p:nvPr/>
          </p:nvGrpSpPr>
          <p:grpSpPr>
            <a:xfrm>
              <a:off x="913606" y="1447800"/>
              <a:ext cx="3810794" cy="2973388"/>
              <a:chOff x="913606" y="1447800"/>
              <a:chExt cx="3810794" cy="2973388"/>
            </a:xfrm>
          </p:grpSpPr>
          <p:cxnSp>
            <p:nvCxnSpPr>
              <p:cNvPr id="142" name="Straight Arrow Connector 141"/>
              <p:cNvCxnSpPr/>
              <p:nvPr/>
            </p:nvCxnSpPr>
            <p:spPr>
              <a:xfrm rot="16200000" flipV="1">
                <a:off x="3314700" y="2476501"/>
                <a:ext cx="3048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50" name="Group 149"/>
              <p:cNvGrpSpPr/>
              <p:nvPr/>
            </p:nvGrpSpPr>
            <p:grpSpPr>
              <a:xfrm>
                <a:off x="947226" y="1753394"/>
                <a:ext cx="3243774" cy="2667794"/>
                <a:chOff x="947226" y="1753394"/>
                <a:chExt cx="3243774" cy="2667794"/>
              </a:xfrm>
            </p:grpSpPr>
            <p:grpSp>
              <p:nvGrpSpPr>
                <p:cNvPr id="140" name="Group 139"/>
                <p:cNvGrpSpPr/>
                <p:nvPr/>
              </p:nvGrpSpPr>
              <p:grpSpPr>
                <a:xfrm>
                  <a:off x="989806" y="1753394"/>
                  <a:ext cx="3201194" cy="2667794"/>
                  <a:chOff x="989806" y="1753394"/>
                  <a:chExt cx="3201194" cy="2667794"/>
                </a:xfrm>
              </p:grpSpPr>
              <p:cxnSp>
                <p:nvCxnSpPr>
                  <p:cNvPr id="131" name="Straight Connector 130"/>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5" name="Straight Connector 134"/>
                <p:cNvCxnSpPr/>
                <p:nvPr/>
              </p:nvCxnSpPr>
              <p:spPr>
                <a:xfrm rot="5400000">
                  <a:off x="1295400" y="3124200"/>
                  <a:ext cx="2438400"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1143000" y="2057400"/>
                  <a:ext cx="2667000" cy="16002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V="1">
                  <a:off x="1524000" y="2514600"/>
                  <a:ext cx="2667000" cy="160020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endCxn id="109" idx="2"/>
                </p:cNvCxnSpPr>
                <p:nvPr/>
              </p:nvCxnSpPr>
              <p:spPr>
                <a:xfrm rot="10800000" flipV="1">
                  <a:off x="947226" y="2819399"/>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rot="10800000" flipV="1">
                  <a:off x="990600" y="3541904"/>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166" name="Straight Arrow Connector 165"/>
              <p:cNvCxnSpPr/>
              <p:nvPr/>
            </p:nvCxnSpPr>
            <p:spPr>
              <a:xfrm rot="5400000" flipH="1" flipV="1">
                <a:off x="609600" y="3200400"/>
                <a:ext cx="609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7" name="TextBox 166"/>
              <p:cNvSpPr txBox="1"/>
              <p:nvPr/>
            </p:nvSpPr>
            <p:spPr>
              <a:xfrm>
                <a:off x="2133600" y="1447800"/>
                <a:ext cx="838200" cy="369332"/>
              </a:xfrm>
              <a:prstGeom prst="rect">
                <a:avLst/>
              </a:prstGeom>
              <a:noFill/>
            </p:spPr>
            <p:txBody>
              <a:bodyPr wrap="square" rtlCol="0">
                <a:spAutoFit/>
              </a:bodyPr>
              <a:lstStyle/>
              <a:p>
                <a:r>
                  <a:rPr lang="en-US" dirty="0"/>
                  <a:t>LRAs</a:t>
                </a:r>
                <a:endParaRPr lang="en-US" dirty="0"/>
              </a:p>
            </p:txBody>
          </p:sp>
          <p:sp>
            <p:nvSpPr>
              <p:cNvPr id="168" name="TextBox 167"/>
              <p:cNvSpPr txBox="1"/>
              <p:nvPr/>
            </p:nvSpPr>
            <p:spPr>
              <a:xfrm>
                <a:off x="3505200" y="1676400"/>
                <a:ext cx="838200" cy="369332"/>
              </a:xfrm>
              <a:prstGeom prst="rect">
                <a:avLst/>
              </a:prstGeom>
              <a:noFill/>
            </p:spPr>
            <p:txBody>
              <a:bodyPr wrap="square" rtlCol="0">
                <a:spAutoFit/>
              </a:bodyPr>
              <a:lstStyle/>
              <a:p>
                <a:r>
                  <a:rPr lang="en-US" dirty="0"/>
                  <a:t>SRAs</a:t>
                </a:r>
                <a:endParaRPr lang="en-US" dirty="0"/>
              </a:p>
            </p:txBody>
          </p:sp>
          <p:sp>
            <p:nvSpPr>
              <p:cNvPr id="169" name="TextBox 168"/>
              <p:cNvSpPr txBox="1"/>
              <p:nvPr/>
            </p:nvSpPr>
            <p:spPr>
              <a:xfrm>
                <a:off x="3886200" y="2133600"/>
                <a:ext cx="838200" cy="369332"/>
              </a:xfrm>
              <a:prstGeom prst="rect">
                <a:avLst/>
              </a:prstGeom>
              <a:noFill/>
            </p:spPr>
            <p:txBody>
              <a:bodyPr wrap="square" rtlCol="0">
                <a:spAutoFit/>
              </a:bodyPr>
              <a:lstStyle/>
              <a:p>
                <a:r>
                  <a:rPr lang="en-US" dirty="0"/>
                  <a:t>SRAs</a:t>
                </a:r>
                <a:endParaRPr lang="en-US" dirty="0"/>
              </a:p>
            </p:txBody>
          </p:sp>
        </p:grpSp>
        <p:grpSp>
          <p:nvGrpSpPr>
            <p:cNvPr id="175" name="Group 174"/>
            <p:cNvGrpSpPr/>
            <p:nvPr/>
          </p:nvGrpSpPr>
          <p:grpSpPr>
            <a:xfrm>
              <a:off x="4876800" y="1600200"/>
              <a:ext cx="4038600" cy="2820194"/>
              <a:chOff x="4876800" y="1600200"/>
              <a:chExt cx="4038600" cy="2820194"/>
            </a:xfrm>
          </p:grpSpPr>
          <p:grpSp>
            <p:nvGrpSpPr>
              <p:cNvPr id="151" name="Group 150"/>
              <p:cNvGrpSpPr/>
              <p:nvPr/>
            </p:nvGrpSpPr>
            <p:grpSpPr>
              <a:xfrm>
                <a:off x="4876800" y="1752600"/>
                <a:ext cx="3243774" cy="2667794"/>
                <a:chOff x="947226" y="1753394"/>
                <a:chExt cx="3243774" cy="2667794"/>
              </a:xfrm>
            </p:grpSpPr>
            <p:grpSp>
              <p:nvGrpSpPr>
                <p:cNvPr id="152" name="Group 139"/>
                <p:cNvGrpSpPr/>
                <p:nvPr/>
              </p:nvGrpSpPr>
              <p:grpSpPr>
                <a:xfrm>
                  <a:off x="989806" y="1753394"/>
                  <a:ext cx="3201194" cy="2667794"/>
                  <a:chOff x="989806" y="1753394"/>
                  <a:chExt cx="3201194" cy="2667794"/>
                </a:xfrm>
              </p:grpSpPr>
              <p:cxnSp>
                <p:nvCxnSpPr>
                  <p:cNvPr id="158" name="Straight Connector 15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53" name="Straight Connector 152"/>
                <p:cNvCxnSpPr/>
                <p:nvPr/>
              </p:nvCxnSpPr>
              <p:spPr>
                <a:xfrm rot="5400000">
                  <a:off x="1295400" y="3200400"/>
                  <a:ext cx="2438400"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1143000" y="2057400"/>
                  <a:ext cx="2667000" cy="16002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flipV="1">
                  <a:off x="1524000" y="2514600"/>
                  <a:ext cx="2667000" cy="160020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10800000" flipV="1">
                  <a:off x="947226" y="2819399"/>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10800000" flipV="1">
                  <a:off x="990600" y="3541904"/>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160" name="Straight Connector 159"/>
              <p:cNvCxnSpPr/>
              <p:nvPr/>
            </p:nvCxnSpPr>
            <p:spPr>
              <a:xfrm rot="5400000">
                <a:off x="6096794" y="3199606"/>
                <a:ext cx="2438400"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p:nvPr/>
            </p:nvCxnSpPr>
            <p:spPr>
              <a:xfrm>
                <a:off x="6705600" y="2209800"/>
                <a:ext cx="533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p:nvPr/>
            </p:nvCxnSpPr>
            <p:spPr>
              <a:xfrm>
                <a:off x="7543800" y="2362200"/>
                <a:ext cx="3810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0" name="TextBox 169"/>
              <p:cNvSpPr txBox="1"/>
              <p:nvPr/>
            </p:nvSpPr>
            <p:spPr>
              <a:xfrm>
                <a:off x="6172200" y="1600200"/>
                <a:ext cx="838200" cy="369332"/>
              </a:xfrm>
              <a:prstGeom prst="rect">
                <a:avLst/>
              </a:prstGeom>
              <a:noFill/>
            </p:spPr>
            <p:txBody>
              <a:bodyPr wrap="square" rtlCol="0">
                <a:spAutoFit/>
              </a:bodyPr>
              <a:lstStyle/>
              <a:p>
                <a:r>
                  <a:rPr lang="en-US" dirty="0"/>
                  <a:t>LRAs</a:t>
                </a:r>
                <a:endParaRPr lang="en-US" dirty="0"/>
              </a:p>
            </p:txBody>
          </p:sp>
          <p:sp>
            <p:nvSpPr>
              <p:cNvPr id="171" name="TextBox 170"/>
              <p:cNvSpPr txBox="1"/>
              <p:nvPr/>
            </p:nvSpPr>
            <p:spPr>
              <a:xfrm>
                <a:off x="7010400" y="1600200"/>
                <a:ext cx="838200" cy="369332"/>
              </a:xfrm>
              <a:prstGeom prst="rect">
                <a:avLst/>
              </a:prstGeom>
              <a:noFill/>
            </p:spPr>
            <p:txBody>
              <a:bodyPr wrap="square" rtlCol="0">
                <a:spAutoFit/>
              </a:bodyPr>
              <a:lstStyle/>
              <a:p>
                <a:r>
                  <a:rPr lang="en-US" dirty="0"/>
                  <a:t>LRAs</a:t>
                </a:r>
                <a:endParaRPr lang="en-US" dirty="0"/>
              </a:p>
            </p:txBody>
          </p:sp>
          <p:sp>
            <p:nvSpPr>
              <p:cNvPr id="172" name="TextBox 171"/>
              <p:cNvSpPr txBox="1"/>
              <p:nvPr/>
            </p:nvSpPr>
            <p:spPr>
              <a:xfrm>
                <a:off x="7772400" y="1752600"/>
                <a:ext cx="838200" cy="369332"/>
              </a:xfrm>
              <a:prstGeom prst="rect">
                <a:avLst/>
              </a:prstGeom>
              <a:noFill/>
            </p:spPr>
            <p:txBody>
              <a:bodyPr wrap="square" rtlCol="0">
                <a:spAutoFit/>
              </a:bodyPr>
              <a:lstStyle/>
              <a:p>
                <a:r>
                  <a:rPr lang="en-US" dirty="0"/>
                  <a:t>SRAs</a:t>
                </a:r>
                <a:endParaRPr lang="en-US" dirty="0"/>
              </a:p>
            </p:txBody>
          </p:sp>
          <p:sp>
            <p:nvSpPr>
              <p:cNvPr id="173" name="TextBox 172"/>
              <p:cNvSpPr txBox="1"/>
              <p:nvPr/>
            </p:nvSpPr>
            <p:spPr>
              <a:xfrm>
                <a:off x="8077200" y="2362200"/>
                <a:ext cx="838200" cy="369332"/>
              </a:xfrm>
              <a:prstGeom prst="rect">
                <a:avLst/>
              </a:prstGeom>
              <a:noFill/>
            </p:spPr>
            <p:txBody>
              <a:bodyPr wrap="square" rtlCol="0">
                <a:spAutoFit/>
              </a:bodyPr>
              <a:lstStyle/>
              <a:p>
                <a:r>
                  <a:rPr lang="en-US" dirty="0"/>
                  <a:t>SRAs</a:t>
                </a:r>
                <a:endParaRPr lang="en-US" dirty="0"/>
              </a:p>
            </p:txBody>
          </p:sp>
        </p:grpSp>
      </p:grpSp>
      <p:sp>
        <p:nvSpPr>
          <p:cNvPr id="177" name="Title 1"/>
          <p:cNvSpPr txBox="1"/>
          <p:nvPr/>
        </p:nvSpPr>
        <p:spPr>
          <a:xfrm>
            <a:off x="914400" y="4572000"/>
            <a:ext cx="3276600" cy="533400"/>
          </a:xfrm>
          <a:prstGeom prst="rect">
            <a:avLst/>
          </a:prstGeom>
          <a:ln>
            <a:solidFill>
              <a:schemeClr val="tx2">
                <a:lumMod val="20000"/>
                <a:lumOff val="80000"/>
              </a:schemeClr>
            </a:solidFill>
          </a:ln>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Peningkatan</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dalam</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harga</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faktor</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produksi</a:t>
            </a:r>
            <a:endPar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endParaRPr>
          </a:p>
        </p:txBody>
      </p:sp>
      <p:sp>
        <p:nvSpPr>
          <p:cNvPr id="178" name="Title 1"/>
          <p:cNvSpPr txBox="1"/>
          <p:nvPr/>
        </p:nvSpPr>
        <p:spPr>
          <a:xfrm>
            <a:off x="5029200" y="4648200"/>
            <a:ext cx="3276600" cy="533400"/>
          </a:xfrm>
          <a:prstGeom prst="rect">
            <a:avLst/>
          </a:prstGeom>
          <a:ln>
            <a:solidFill>
              <a:schemeClr val="tx2">
                <a:lumMod val="20000"/>
                <a:lumOff val="80000"/>
              </a:schemeClr>
            </a:solidFill>
          </a:ln>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Peningkatan</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dalam</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penawaran</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agregate</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jangka</a:t>
            </a:r>
            <a:r>
              <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4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panjang</a:t>
            </a:r>
            <a:endParaRPr kumimoji="0" lang="en-US" sz="14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endParaRPr>
          </a:p>
        </p:txBody>
      </p:sp>
      <mc:AlternateContent xmlns:mc="http://schemas.openxmlformats.org/markup-compatibility/2006" xmlns:p14="http://schemas.microsoft.com/office/powerpoint/2010/main">
        <mc:Choice Requires="p14">
          <p:contentPart r:id="rId1" p14:bwMode="auto">
            <p14:nvContentPartPr>
              <p14:cNvPr id="5" name="Ink 4"/>
              <p14:cNvContentPartPr/>
              <p14:nvPr/>
            </p14:nvContentPartPr>
            <p14:xfrm>
              <a:off x="3215090" y="840356"/>
              <a:ext cx="360" cy="360"/>
            </p14:xfrm>
          </p:contentPart>
        </mc:Choice>
        <mc:Fallback xmlns="">
          <p:pic>
            <p:nvPicPr>
              <p:cNvPr id="5" name="Ink 4"/>
            </p:nvPicPr>
            <p:blipFill>
              <a:blip r:embed="rId2"/>
            </p:blipFill>
            <p:spPr>
              <a:xfrm>
                <a:off x="3215090" y="840356"/>
                <a:ext cx="360" cy="360"/>
              </a:xfrm>
              <a:prstGeom prst="rect"/>
            </p:spPr>
          </p:pic>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457200" y="685800"/>
            <a:ext cx="5029200" cy="685800"/>
          </a:xfrm>
          <a:ln>
            <a:solidFill>
              <a:schemeClr val="tx2">
                <a:lumMod val="20000"/>
                <a:lumOff val="80000"/>
              </a:schemeClr>
            </a:solidFill>
          </a:ln>
        </p:spPr>
        <p:txBody>
          <a:bodyPr>
            <a:normAutofit fontScale="90000"/>
          </a:bodyPr>
          <a:lstStyle/>
          <a:p>
            <a:r>
              <a:rPr lang="en-US" sz="3200" b="1" dirty="0">
                <a:effectLst>
                  <a:outerShdw blurRad="38100" dist="38100" dir="2700000" algn="tl">
                    <a:srgbClr val="000000">
                      <a:alpha val="43137"/>
                    </a:srgbClr>
                  </a:outerShdw>
                </a:effectLst>
              </a:rPr>
              <a:t>The Equilibrium Price Level</a:t>
            </a:r>
            <a:endParaRPr lang="en-US" sz="3200" b="1" dirty="0">
              <a:effectLst>
                <a:outerShdw blurRad="38100" dist="38100" dir="2700000" algn="tl">
                  <a:srgbClr val="000000">
                    <a:alpha val="43137"/>
                  </a:srgbClr>
                </a:outerShdw>
              </a:effectLst>
            </a:endParaRPr>
          </a:p>
        </p:txBody>
      </p:sp>
      <p:grpSp>
        <p:nvGrpSpPr>
          <p:cNvPr id="3" name="Group 2"/>
          <p:cNvGrpSpPr/>
          <p:nvPr/>
        </p:nvGrpSpPr>
        <p:grpSpPr>
          <a:xfrm>
            <a:off x="533400" y="1524000"/>
            <a:ext cx="7848600" cy="3810000"/>
            <a:chOff x="533400" y="1524000"/>
            <a:chExt cx="7848600" cy="3810000"/>
          </a:xfrm>
        </p:grpSpPr>
        <p:sp>
          <p:nvSpPr>
            <p:cNvPr id="2" name="Rectangle 1"/>
            <p:cNvSpPr/>
            <p:nvPr/>
          </p:nvSpPr>
          <p:spPr>
            <a:xfrm>
              <a:off x="2362200" y="3429000"/>
              <a:ext cx="6019800" cy="15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5" name="Picture 9" descr="fig24-9"/>
            <p:cNvPicPr>
              <a:picLocks noChangeAspect="1" noChangeArrowheads="1"/>
            </p:cNvPicPr>
            <p:nvPr/>
          </p:nvPicPr>
          <p:blipFill>
            <a:blip r:embed="rId1"/>
            <a:srcRect/>
            <a:stretch>
              <a:fillRect/>
            </a:stretch>
          </p:blipFill>
          <p:spPr bwMode="auto">
            <a:xfrm>
              <a:off x="533400" y="1524000"/>
              <a:ext cx="4761581" cy="3810000"/>
            </a:xfrm>
            <a:prstGeom prst="rect">
              <a:avLst/>
            </a:prstGeom>
            <a:noFill/>
          </p:spPr>
        </p:pic>
      </p:grpSp>
      <p:sp>
        <p:nvSpPr>
          <p:cNvPr id="6" name="Rectangle 3"/>
          <p:cNvSpPr txBox="1">
            <a:spLocks noChangeArrowheads="1"/>
          </p:cNvSpPr>
          <p:nvPr/>
        </p:nvSpPr>
        <p:spPr>
          <a:xfrm>
            <a:off x="5334000" y="1600200"/>
            <a:ext cx="3276600" cy="1828800"/>
          </a:xfrm>
          <a:prstGeom prst="rect">
            <a:avLst/>
          </a:prstGeom>
        </p:spPr>
        <p:txBody>
          <a:bodyPr vert="horz" lIns="91440" tIns="45720" rIns="91440" bIns="45720" rtlCol="0">
            <a:normAutofit fontScale="70000" lnSpcReduction="20000"/>
          </a:bodyPr>
          <a:lstStyle/>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32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a:t>
            </a:r>
            <a:r>
              <a:rPr kumimoji="0" lang="en-US" sz="3200" b="1" i="1" u="none" strike="noStrike" kern="1200" cap="none" spc="0" normalizeH="0" baseline="0" noProof="0" dirty="0">
                <a:ln>
                  <a:noFill/>
                </a:ln>
                <a:effectLst/>
                <a:uLnTx/>
                <a:uFillTx/>
                <a:latin typeface="Arial" panose="020B0604020202020204" pitchFamily="34" charset="0"/>
                <a:cs typeface="Arial" panose="020B0604020202020204" pitchFamily="34" charset="0"/>
              </a:rPr>
              <a:t>equilibrium price level</a:t>
            </a:r>
            <a:r>
              <a:rPr kumimoji="0" lang="en-US" sz="32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is the point at which the aggregate demand and aggregate supply curves intersect.</a:t>
            </a:r>
            <a:endParaRPr kumimoji="0" lang="en-US" sz="32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7" name="Rectangle 5"/>
          <p:cNvSpPr>
            <a:spLocks noChangeArrowheads="1"/>
          </p:cNvSpPr>
          <p:nvPr/>
        </p:nvSpPr>
        <p:spPr bwMode="auto">
          <a:xfrm>
            <a:off x="5105400" y="3276600"/>
            <a:ext cx="3124200" cy="2209800"/>
          </a:xfrm>
          <a:prstGeom prst="rect">
            <a:avLst/>
          </a:prstGeom>
          <a:noFill/>
          <a:ln w="9525">
            <a:noFill/>
            <a:miter lim="800000"/>
          </a:ln>
          <a:effectLst/>
        </p:spPr>
        <p:txBody>
          <a:bodyPr/>
          <a:lstStyle/>
          <a:p>
            <a:pPr marL="342900" indent="-342900">
              <a:spcBef>
                <a:spcPct val="25000"/>
              </a:spcBef>
              <a:spcAft>
                <a:spcPct val="25000"/>
              </a:spcAft>
              <a:buFontTx/>
              <a:buChar char="•"/>
            </a:pPr>
            <a:r>
              <a:rPr lang="en-US" i="1" dirty="0">
                <a:latin typeface="Arial" panose="020B0604020202020204" pitchFamily="34" charset="0"/>
              </a:rPr>
              <a:t>P</a:t>
            </a:r>
            <a:r>
              <a:rPr lang="en-US" baseline="-25000" dirty="0">
                <a:latin typeface="Arial" panose="020B0604020202020204" pitchFamily="34" charset="0"/>
              </a:rPr>
              <a:t>0</a:t>
            </a:r>
            <a:r>
              <a:rPr lang="en-US" dirty="0">
                <a:latin typeface="Arial" panose="020B0604020202020204" pitchFamily="34" charset="0"/>
              </a:rPr>
              <a:t> and </a:t>
            </a:r>
            <a:r>
              <a:rPr lang="en-US" i="1" dirty="0">
                <a:latin typeface="Arial" panose="020B0604020202020204" pitchFamily="34" charset="0"/>
              </a:rPr>
              <a:t>Y</a:t>
            </a:r>
            <a:r>
              <a:rPr lang="en-US" baseline="-25000" dirty="0">
                <a:latin typeface="Arial" panose="020B0604020202020204" pitchFamily="34" charset="0"/>
              </a:rPr>
              <a:t>0</a:t>
            </a:r>
            <a:r>
              <a:rPr lang="en-US" dirty="0">
                <a:latin typeface="Arial" panose="020B0604020202020204" pitchFamily="34" charset="0"/>
              </a:rPr>
              <a:t> correspond to equilibrium in the goods market and the money market and a set of price/output decisions on the part of all the firms in the economy.</a:t>
            </a:r>
            <a:endParaRPr lang="en-US"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0"/>
            <a:ext cx="3429000" cy="479425"/>
          </a:xfrm>
        </p:spPr>
        <p:txBody>
          <a:bodyPr>
            <a:normAutofit/>
          </a:bodyPr>
          <a:lstStyle/>
          <a:p>
            <a:pPr algn="l"/>
            <a:r>
              <a:rPr lang="en-US" sz="1600" dirty="0" err="1"/>
              <a:t>keseimbangan</a:t>
            </a:r>
            <a:r>
              <a:rPr lang="en-US" sz="1600" dirty="0"/>
              <a:t> </a:t>
            </a:r>
            <a:r>
              <a:rPr lang="en-US" sz="1600" dirty="0" err="1"/>
              <a:t>jangka</a:t>
            </a:r>
            <a:r>
              <a:rPr lang="en-US" sz="1600" dirty="0"/>
              <a:t> </a:t>
            </a:r>
            <a:r>
              <a:rPr lang="en-US" sz="1600" dirty="0" err="1"/>
              <a:t>pendek</a:t>
            </a:r>
            <a:endParaRPr lang="en-US" sz="1600" dirty="0"/>
          </a:p>
        </p:txBody>
      </p:sp>
      <p:sp>
        <p:nvSpPr>
          <p:cNvPr id="3" name="Subtitle 2"/>
          <p:cNvSpPr>
            <a:spLocks noGrp="1"/>
          </p:cNvSpPr>
          <p:nvPr>
            <p:ph type="subTitle" idx="1"/>
          </p:nvPr>
        </p:nvSpPr>
        <p:spPr>
          <a:xfrm>
            <a:off x="4800600" y="4953000"/>
            <a:ext cx="2590800" cy="381000"/>
          </a:xfrm>
        </p:spPr>
        <p:txBody>
          <a:bodyPr>
            <a:normAutofit fontScale="77500" lnSpcReduction="20000"/>
          </a:bodyPr>
          <a:lstStyle/>
          <a:p>
            <a:pPr algn="l"/>
            <a:r>
              <a:rPr lang="en-US" sz="1400" dirty="0" err="1">
                <a:solidFill>
                  <a:schemeClr val="tx1"/>
                </a:solidFill>
              </a:rPr>
              <a:t>keseimbangan</a:t>
            </a:r>
            <a:r>
              <a:rPr lang="en-US" sz="1400" dirty="0">
                <a:solidFill>
                  <a:schemeClr val="tx1"/>
                </a:solidFill>
              </a:rPr>
              <a:t> </a:t>
            </a:r>
            <a:r>
              <a:rPr lang="en-US" sz="1400" dirty="0" err="1">
                <a:solidFill>
                  <a:schemeClr val="tx1"/>
                </a:solidFill>
              </a:rPr>
              <a:t>jangka</a:t>
            </a:r>
            <a:r>
              <a:rPr lang="en-US" sz="1400" dirty="0">
                <a:solidFill>
                  <a:schemeClr val="tx1"/>
                </a:solidFill>
              </a:rPr>
              <a:t> </a:t>
            </a:r>
            <a:r>
              <a:rPr lang="en-US" sz="1400" dirty="0" err="1">
                <a:solidFill>
                  <a:schemeClr val="tx1"/>
                </a:solidFill>
              </a:rPr>
              <a:t>panjang</a:t>
            </a:r>
            <a:endParaRPr lang="en-US" sz="1400" dirty="0">
              <a:solidFill>
                <a:schemeClr val="tx1"/>
              </a:solidFill>
            </a:endParaRPr>
          </a:p>
        </p:txBody>
      </p:sp>
      <p:sp>
        <p:nvSpPr>
          <p:cNvPr id="4" name="Rectangle 2"/>
          <p:cNvSpPr txBox="1">
            <a:spLocks noChangeArrowheads="1"/>
          </p:cNvSpPr>
          <p:nvPr/>
        </p:nvSpPr>
        <p:spPr>
          <a:xfrm>
            <a:off x="457200" y="685800"/>
            <a:ext cx="5029200" cy="685800"/>
          </a:xfrm>
          <a:prstGeom prst="rect">
            <a:avLst/>
          </a:prstGeom>
          <a:ln>
            <a:solidFill>
              <a:schemeClr val="tx2">
                <a:lumMod val="20000"/>
                <a:lumOff val="80000"/>
              </a:schemeClr>
            </a:solidFill>
          </a:ln>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The Equilibrium Price Level</a:t>
            </a:r>
            <a:endPar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pSp>
        <p:nvGrpSpPr>
          <p:cNvPr id="82" name="Group 81"/>
          <p:cNvGrpSpPr/>
          <p:nvPr/>
        </p:nvGrpSpPr>
        <p:grpSpPr>
          <a:xfrm>
            <a:off x="533400" y="1676400"/>
            <a:ext cx="4038601" cy="2954348"/>
            <a:chOff x="457200" y="2209800"/>
            <a:chExt cx="4038601" cy="2954348"/>
          </a:xfrm>
        </p:grpSpPr>
        <p:cxnSp>
          <p:nvCxnSpPr>
            <p:cNvPr id="39" name="Straight Arrow Connector 38"/>
            <p:cNvCxnSpPr/>
            <p:nvPr/>
          </p:nvCxnSpPr>
          <p:spPr>
            <a:xfrm>
              <a:off x="1371600" y="2819400"/>
              <a:ext cx="1905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1371601" y="28194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57" name="Group 56"/>
            <p:cNvGrpSpPr/>
            <p:nvPr/>
          </p:nvGrpSpPr>
          <p:grpSpPr>
            <a:xfrm>
              <a:off x="457200" y="2209800"/>
              <a:ext cx="4038601" cy="2954348"/>
              <a:chOff x="457200" y="2209800"/>
              <a:chExt cx="4038601" cy="2954348"/>
            </a:xfrm>
          </p:grpSpPr>
          <p:grpSp>
            <p:nvGrpSpPr>
              <p:cNvPr id="5" name="Group 4"/>
              <p:cNvGrpSpPr/>
              <p:nvPr/>
            </p:nvGrpSpPr>
            <p:grpSpPr>
              <a:xfrm>
                <a:off x="457200" y="2209800"/>
                <a:ext cx="4038601" cy="2954348"/>
                <a:chOff x="913606" y="1676400"/>
                <a:chExt cx="3482278" cy="2744789"/>
              </a:xfrm>
            </p:grpSpPr>
            <p:cxnSp>
              <p:nvCxnSpPr>
                <p:cNvPr id="6" name="Straight Arrow Connector 5"/>
                <p:cNvCxnSpPr/>
                <p:nvPr/>
              </p:nvCxnSpPr>
              <p:spPr>
                <a:xfrm rot="10800000">
                  <a:off x="2687596" y="2809119"/>
                  <a:ext cx="328516" cy="21238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7" name="Group 149"/>
                <p:cNvGrpSpPr/>
                <p:nvPr/>
              </p:nvGrpSpPr>
              <p:grpSpPr>
                <a:xfrm>
                  <a:off x="979310" y="1753394"/>
                  <a:ext cx="3211690" cy="2667795"/>
                  <a:chOff x="979310" y="1753394"/>
                  <a:chExt cx="3211690" cy="2667795"/>
                </a:xfrm>
              </p:grpSpPr>
              <p:grpSp>
                <p:nvGrpSpPr>
                  <p:cNvPr id="12" name="Group 139"/>
                  <p:cNvGrpSpPr/>
                  <p:nvPr/>
                </p:nvGrpSpPr>
                <p:grpSpPr>
                  <a:xfrm>
                    <a:off x="989806" y="1753394"/>
                    <a:ext cx="3201194" cy="2667795"/>
                    <a:chOff x="989806" y="1753394"/>
                    <a:chExt cx="3201194" cy="2667795"/>
                  </a:xfrm>
                </p:grpSpPr>
                <p:cxnSp>
                  <p:nvCxnSpPr>
                    <p:cNvPr id="18"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90600" y="4419601"/>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 name="Straight Connector 12"/>
                  <p:cNvCxnSpPr/>
                  <p:nvPr/>
                </p:nvCxnSpPr>
                <p:spPr>
                  <a:xfrm rot="16200000" flipH="1">
                    <a:off x="1761900" y="3592287"/>
                    <a:ext cx="1480492" cy="23320"/>
                  </a:xfrm>
                  <a:prstGeom prst="line">
                    <a:avLst/>
                  </a:prstGeom>
                  <a:ln w="28575">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1176419" y="2084955"/>
                    <a:ext cx="2431024" cy="1699079"/>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979310" y="2809119"/>
                    <a:ext cx="1535291" cy="1027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1373529" y="2084955"/>
                    <a:ext cx="2562430" cy="169907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cxnSp>
              <p:nvCxnSpPr>
                <p:cNvPr id="8" name="Straight Arrow Connector 7"/>
                <p:cNvCxnSpPr/>
                <p:nvPr/>
              </p:nvCxnSpPr>
              <p:spPr>
                <a:xfrm rot="5400000" flipH="1" flipV="1">
                  <a:off x="609600" y="3336849"/>
                  <a:ext cx="609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964859" y="1801775"/>
                  <a:ext cx="985550" cy="285946"/>
                </a:xfrm>
                <a:prstGeom prst="rect">
                  <a:avLst/>
                </a:prstGeom>
                <a:noFill/>
              </p:spPr>
              <p:txBody>
                <a:bodyPr wrap="square" rtlCol="0">
                  <a:spAutoFit/>
                </a:bodyPr>
                <a:lstStyle/>
                <a:p>
                  <a:r>
                    <a:rPr lang="en-US" sz="1400" dirty="0" err="1"/>
                    <a:t>exess</a:t>
                  </a:r>
                  <a:r>
                    <a:rPr lang="en-US" sz="1400" dirty="0"/>
                    <a:t> supply</a:t>
                  </a:r>
                  <a:endParaRPr lang="en-US" sz="1400" dirty="0"/>
                </a:p>
              </p:txBody>
            </p:sp>
            <p:sp>
              <p:nvSpPr>
                <p:cNvPr id="10" name="TextBox 9"/>
                <p:cNvSpPr txBox="1"/>
                <p:nvPr/>
              </p:nvSpPr>
              <p:spPr>
                <a:xfrm>
                  <a:off x="3505200" y="1676400"/>
                  <a:ext cx="838200" cy="343134"/>
                </a:xfrm>
                <a:prstGeom prst="rect">
                  <a:avLst/>
                </a:prstGeom>
                <a:noFill/>
              </p:spPr>
              <p:txBody>
                <a:bodyPr wrap="square" rtlCol="0">
                  <a:spAutoFit/>
                </a:bodyPr>
                <a:lstStyle/>
                <a:p>
                  <a:r>
                    <a:rPr lang="en-US" dirty="0"/>
                    <a:t>SRAS</a:t>
                  </a:r>
                  <a:endParaRPr lang="en-US" dirty="0"/>
                </a:p>
              </p:txBody>
            </p:sp>
            <p:sp>
              <p:nvSpPr>
                <p:cNvPr id="11" name="TextBox 10"/>
                <p:cNvSpPr txBox="1"/>
                <p:nvPr/>
              </p:nvSpPr>
              <p:spPr>
                <a:xfrm>
                  <a:off x="3870257" y="3642444"/>
                  <a:ext cx="525627" cy="343134"/>
                </a:xfrm>
                <a:prstGeom prst="rect">
                  <a:avLst/>
                </a:prstGeom>
                <a:noFill/>
              </p:spPr>
              <p:txBody>
                <a:bodyPr wrap="square" rtlCol="0">
                  <a:spAutoFit/>
                </a:bodyPr>
                <a:lstStyle/>
                <a:p>
                  <a:r>
                    <a:rPr lang="en-US" dirty="0"/>
                    <a:t>AD</a:t>
                  </a:r>
                  <a:endParaRPr lang="en-US" dirty="0"/>
                </a:p>
              </p:txBody>
            </p:sp>
          </p:grpSp>
          <p:cxnSp>
            <p:nvCxnSpPr>
              <p:cNvPr id="35" name="Straight Arrow Connector 34"/>
              <p:cNvCxnSpPr/>
              <p:nvPr/>
            </p:nvCxnSpPr>
            <p:spPr>
              <a:xfrm rot="5400000">
                <a:off x="229394" y="3123406"/>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828800" y="4343400"/>
                <a:ext cx="1676400" cy="307777"/>
              </a:xfrm>
              <a:prstGeom prst="rect">
                <a:avLst/>
              </a:prstGeom>
              <a:noFill/>
            </p:spPr>
            <p:txBody>
              <a:bodyPr wrap="square" rtlCol="0">
                <a:spAutoFit/>
              </a:bodyPr>
              <a:lstStyle/>
              <a:p>
                <a:r>
                  <a:rPr lang="en-US" sz="1400" dirty="0" err="1"/>
                  <a:t>exess</a:t>
                </a:r>
                <a:r>
                  <a:rPr lang="en-US" sz="1400" dirty="0"/>
                  <a:t> demand</a:t>
                </a:r>
                <a:endParaRPr lang="en-US" sz="1400" dirty="0"/>
              </a:p>
            </p:txBody>
          </p:sp>
          <p:cxnSp>
            <p:nvCxnSpPr>
              <p:cNvPr id="42" name="Straight Arrow Connector 41"/>
              <p:cNvCxnSpPr/>
              <p:nvPr/>
            </p:nvCxnSpPr>
            <p:spPr>
              <a:xfrm>
                <a:off x="1371600" y="4267200"/>
                <a:ext cx="1905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10800000">
                <a:off x="1371600" y="42672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895600" y="3276600"/>
                <a:ext cx="381000" cy="369332"/>
              </a:xfrm>
              <a:prstGeom prst="rect">
                <a:avLst/>
              </a:prstGeom>
              <a:noFill/>
            </p:spPr>
            <p:txBody>
              <a:bodyPr wrap="square" rtlCol="0">
                <a:spAutoFit/>
              </a:bodyPr>
              <a:lstStyle/>
              <a:p>
                <a:r>
                  <a:rPr lang="en-US" dirty="0"/>
                  <a:t>E</a:t>
                </a:r>
                <a:endParaRPr lang="en-US" dirty="0"/>
              </a:p>
            </p:txBody>
          </p:sp>
          <p:cxnSp>
            <p:nvCxnSpPr>
              <p:cNvPr id="47" name="Straight Arrow Connector 46"/>
              <p:cNvCxnSpPr/>
              <p:nvPr/>
            </p:nvCxnSpPr>
            <p:spPr>
              <a:xfrm flipV="1">
                <a:off x="1676400" y="3429000"/>
                <a:ext cx="381001" cy="22859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10800000" flipV="1">
                <a:off x="2438400" y="3048000"/>
                <a:ext cx="380999" cy="2286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1981200" y="3048000"/>
                <a:ext cx="304801" cy="2286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103" name="Straight Connector 102"/>
          <p:cNvCxnSpPr/>
          <p:nvPr/>
        </p:nvCxnSpPr>
        <p:spPr>
          <a:xfrm>
            <a:off x="4800600" y="2514600"/>
            <a:ext cx="10668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11" name="Title 1"/>
          <p:cNvSpPr txBox="1"/>
          <p:nvPr/>
        </p:nvSpPr>
        <p:spPr>
          <a:xfrm>
            <a:off x="609600" y="5105400"/>
            <a:ext cx="3429000" cy="1295400"/>
          </a:xfrm>
          <a:prstGeom prst="rect">
            <a:avLst/>
          </a:prstGeom>
          <a:solidFill>
            <a:schemeClr val="tx2">
              <a:lumMod val="20000"/>
              <a:lumOff val="80000"/>
            </a:schemeClr>
          </a:solidFill>
          <a:ln>
            <a:no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1600" b="0" i="0" u="none" strike="noStrike" kern="1200" cap="none" spc="0" normalizeH="0" baseline="0" noProof="0" dirty="0" err="1">
                <a:ln>
                  <a:noFill/>
                </a:ln>
                <a:solidFill>
                  <a:schemeClr val="tx1"/>
                </a:solidFill>
                <a:effectLst/>
                <a:uLnTx/>
                <a:uFillTx/>
                <a:latin typeface="+mj-lt"/>
                <a:ea typeface="+mj-ea"/>
                <a:cs typeface="+mj-cs"/>
              </a:rPr>
              <a:t>keseimbangan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jangka</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pendek</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tercapai</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pada</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saat</a:t>
            </a:r>
            <a:r>
              <a:rPr kumimoji="0" lang="en-US" sz="1600" b="0" i="0" u="none" strike="noStrike" kern="1200" cap="none" spc="0" normalizeH="0" noProof="0" dirty="0">
                <a:ln>
                  <a:noFill/>
                </a:ln>
                <a:solidFill>
                  <a:schemeClr val="tx1"/>
                </a:solidFill>
                <a:effectLst/>
                <a:uLnTx/>
                <a:uFillTx/>
                <a:latin typeface="+mj-lt"/>
                <a:ea typeface="+mj-ea"/>
                <a:cs typeface="+mj-cs"/>
              </a:rPr>
              <a:t> SRAS =AS. </a:t>
            </a:r>
            <a:r>
              <a:rPr kumimoji="0" lang="en-US" sz="1600" b="0" i="0" u="none" strike="noStrike" kern="1200" cap="none" spc="0" normalizeH="0" noProof="0" dirty="0" err="1">
                <a:ln>
                  <a:noFill/>
                </a:ln>
                <a:solidFill>
                  <a:schemeClr val="tx1"/>
                </a:solidFill>
                <a:effectLst/>
                <a:uLnTx/>
                <a:uFillTx/>
                <a:latin typeface="+mj-lt"/>
                <a:ea typeface="+mj-ea"/>
                <a:cs typeface="+mj-cs"/>
              </a:rPr>
              <a:t>Kesimbangan</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diatas</a:t>
            </a:r>
            <a:r>
              <a:rPr kumimoji="0" lang="en-US" sz="1600" b="0" i="0" u="none" strike="noStrike" kern="1200" cap="none" spc="0" normalizeH="0" noProof="0" dirty="0">
                <a:ln>
                  <a:noFill/>
                </a:ln>
                <a:solidFill>
                  <a:schemeClr val="tx1"/>
                </a:solidFill>
                <a:effectLst/>
                <a:uLnTx/>
                <a:uFillTx/>
                <a:latin typeface="+mj-lt"/>
                <a:ea typeface="+mj-ea"/>
                <a:cs typeface="+mj-cs"/>
              </a:rPr>
              <a:t> Po </a:t>
            </a:r>
            <a:r>
              <a:rPr kumimoji="0" lang="en-US" sz="1600" b="0" i="0" u="none" strike="noStrike" kern="1200" cap="none" spc="0" normalizeH="0" noProof="0" dirty="0" err="1">
                <a:ln>
                  <a:noFill/>
                </a:ln>
                <a:solidFill>
                  <a:schemeClr val="tx1"/>
                </a:solidFill>
                <a:effectLst/>
                <a:uLnTx/>
                <a:uFillTx/>
                <a:latin typeface="+mj-lt"/>
                <a:ea typeface="+mj-ea"/>
                <a:cs typeface="+mj-cs"/>
              </a:rPr>
              <a:t>akan</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mendorong</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ekonomi</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mencapai</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keseimbangan</a:t>
            </a:r>
            <a:r>
              <a:rPr kumimoji="0" lang="en-US" sz="1600" b="0" i="0" u="none" strike="noStrike" kern="1200" cap="none" spc="0" normalizeH="0" noProof="0" dirty="0">
                <a:ln>
                  <a:noFill/>
                </a:ln>
                <a:solidFill>
                  <a:schemeClr val="tx1"/>
                </a:solidFill>
                <a:effectLst/>
                <a:uLnTx/>
                <a:uFillTx/>
                <a:latin typeface="+mj-lt"/>
                <a:ea typeface="+mj-ea"/>
                <a:cs typeface="+mj-cs"/>
              </a:rPr>
              <a:t> </a:t>
            </a:r>
            <a:r>
              <a:rPr kumimoji="0" lang="en-US" sz="1600" b="0" i="0" u="none" strike="noStrike" kern="1200" cap="none" spc="0" normalizeH="0" noProof="0" dirty="0" err="1">
                <a:ln>
                  <a:noFill/>
                </a:ln>
                <a:solidFill>
                  <a:schemeClr val="tx1"/>
                </a:solidFill>
                <a:effectLst/>
                <a:uLnTx/>
                <a:uFillTx/>
                <a:latin typeface="+mj-lt"/>
                <a:ea typeface="+mj-ea"/>
                <a:cs typeface="+mj-cs"/>
              </a:rPr>
              <a:t>di</a:t>
            </a:r>
            <a:r>
              <a:rPr kumimoji="0" lang="en-US" sz="1600" b="0" i="0" u="none" strike="noStrike" kern="1200" cap="none" spc="0" normalizeH="0" noProof="0" dirty="0">
                <a:ln>
                  <a:noFill/>
                </a:ln>
                <a:solidFill>
                  <a:schemeClr val="tx1"/>
                </a:solidFill>
                <a:effectLst/>
                <a:uLnTx/>
                <a:uFillTx/>
                <a:latin typeface="+mj-lt"/>
                <a:ea typeface="+mj-ea"/>
                <a:cs typeface="+mj-cs"/>
              </a:rPr>
              <a:t>  E</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112" name="Title 1"/>
          <p:cNvSpPr txBox="1"/>
          <p:nvPr/>
        </p:nvSpPr>
        <p:spPr>
          <a:xfrm>
            <a:off x="4800600" y="5334000"/>
            <a:ext cx="3429000" cy="1295400"/>
          </a:xfrm>
          <a:prstGeom prst="rect">
            <a:avLst/>
          </a:prstGeom>
          <a:solidFill>
            <a:schemeClr val="tx2">
              <a:lumMod val="20000"/>
              <a:lumOff val="80000"/>
            </a:schemeClr>
          </a:solidFill>
          <a:ln>
            <a:no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1600" b="0" i="0" u="none" strike="noStrike" kern="1200" cap="none" spc="0" normalizeH="0" baseline="0" noProof="0" dirty="0" err="1">
                <a:ln>
                  <a:noFill/>
                </a:ln>
                <a:solidFill>
                  <a:schemeClr val="tx1"/>
                </a:solidFill>
                <a:effectLst/>
                <a:uLnTx/>
                <a:uFillTx/>
                <a:latin typeface="+mj-lt"/>
                <a:ea typeface="+mj-ea"/>
                <a:cs typeface="+mj-cs"/>
              </a:rPr>
              <a:t>keseimbangan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jangka</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panjang</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tergantung</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posisi</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keseimbangan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awal</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Bila</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Yn</a:t>
            </a:r>
            <a:r>
              <a:rPr kumimoji="0" lang="en-US" sz="1600" b="0" i="0" u="none" strike="noStrike" kern="1200" cap="none" spc="0" normalizeH="0" baseline="0" noProof="0" dirty="0">
                <a:ln>
                  <a:noFill/>
                </a:ln>
                <a:solidFill>
                  <a:schemeClr val="tx1"/>
                </a:solidFill>
                <a:effectLst/>
                <a:uLnTx/>
                <a:uFillTx/>
                <a:latin typeface="+mj-lt"/>
                <a:ea typeface="+mj-ea"/>
                <a:cs typeface="+mj-cs"/>
              </a:rPr>
              <a:t> &gt;Y1 </a:t>
            </a:r>
            <a:r>
              <a:rPr kumimoji="0" lang="en-US" sz="1600" b="0" i="0" u="none" strike="noStrike" kern="1200" cap="none" spc="0" normalizeH="0" baseline="0" noProof="0" dirty="0" err="1">
                <a:ln>
                  <a:noFill/>
                </a:ln>
                <a:solidFill>
                  <a:schemeClr val="tx1"/>
                </a:solidFill>
                <a:effectLst/>
                <a:uLnTx/>
                <a:uFillTx/>
                <a:latin typeface="+mj-lt"/>
                <a:ea typeface="+mj-ea"/>
                <a:cs typeface="+mj-cs"/>
              </a:rPr>
              <a:t>akan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ada</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tekanan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untuk</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turun</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atau</a:t>
            </a:r>
            <a:r>
              <a:rPr kumimoji="0" lang="en-US" sz="1600" b="0" i="0" u="none" strike="noStrike" kern="1200" cap="none" spc="0" normalizeH="0" baseline="0" noProof="0" dirty="0">
                <a:ln>
                  <a:noFill/>
                </a:ln>
                <a:solidFill>
                  <a:schemeClr val="tx1"/>
                </a:solidFill>
                <a:effectLst/>
                <a:uLnTx/>
                <a:uFillTx/>
                <a:latin typeface="+mj-lt"/>
                <a:ea typeface="+mj-ea"/>
                <a:cs typeface="+mj-cs"/>
              </a:rPr>
              <a:t> </a:t>
            </a:r>
            <a:r>
              <a:rPr kumimoji="0" lang="en-US" sz="1600" b="0" i="0" u="none" strike="noStrike" kern="1200" cap="none" spc="0" normalizeH="0" baseline="0" noProof="0" dirty="0" err="1">
                <a:ln>
                  <a:noFill/>
                </a:ln>
                <a:solidFill>
                  <a:schemeClr val="tx1"/>
                </a:solidFill>
                <a:effectLst/>
                <a:uLnTx/>
                <a:uFillTx/>
                <a:latin typeface="+mj-lt"/>
                <a:ea typeface="+mj-ea"/>
                <a:cs typeface="+mj-cs"/>
              </a:rPr>
              <a:t>sebaliknya</a:t>
            </a:r>
            <a:r>
              <a:rPr kumimoji="0" lang="en-US" sz="1600" b="0" i="0" u="none" strike="noStrike" kern="1200" cap="none" spc="0" normalizeH="0" baseline="0" noProof="0" dirty="0">
                <a:ln>
                  <a:noFill/>
                </a:ln>
                <a:solidFill>
                  <a:schemeClr val="tx1"/>
                </a:solidFill>
                <a:effectLst/>
                <a:uLnTx/>
                <a:uFillTx/>
                <a:latin typeface="+mj-lt"/>
                <a:ea typeface="+mj-ea"/>
                <a:cs typeface="+mj-cs"/>
              </a:rPr>
              <a:t>.</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20" name="Group 19"/>
          <p:cNvGrpSpPr/>
          <p:nvPr/>
        </p:nvGrpSpPr>
        <p:grpSpPr>
          <a:xfrm>
            <a:off x="2362199" y="1066800"/>
            <a:ext cx="6458511" cy="3965377"/>
            <a:chOff x="2362199" y="1066800"/>
            <a:chExt cx="6458511" cy="3965377"/>
          </a:xfrm>
        </p:grpSpPr>
        <p:sp>
          <p:nvSpPr>
            <p:cNvPr id="17" name="Rectangle 16"/>
            <p:cNvSpPr/>
            <p:nvPr/>
          </p:nvSpPr>
          <p:spPr>
            <a:xfrm>
              <a:off x="2362199" y="3422038"/>
              <a:ext cx="5791200" cy="23495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115" name="Group 114"/>
            <p:cNvGrpSpPr/>
            <p:nvPr/>
          </p:nvGrpSpPr>
          <p:grpSpPr>
            <a:xfrm>
              <a:off x="4267200" y="1066800"/>
              <a:ext cx="4553510" cy="3965377"/>
              <a:chOff x="4267200" y="1066800"/>
              <a:chExt cx="4553510" cy="3965377"/>
            </a:xfrm>
          </p:grpSpPr>
          <p:grpSp>
            <p:nvGrpSpPr>
              <p:cNvPr id="100" name="Group 99"/>
              <p:cNvGrpSpPr/>
              <p:nvPr/>
            </p:nvGrpSpPr>
            <p:grpSpPr>
              <a:xfrm>
                <a:off x="4763391" y="1066800"/>
                <a:ext cx="4057319" cy="3658394"/>
                <a:chOff x="4763391" y="1066800"/>
                <a:chExt cx="4057319" cy="3658394"/>
              </a:xfrm>
            </p:grpSpPr>
            <p:cxnSp>
              <p:nvCxnSpPr>
                <p:cNvPr id="87" name="Straight Connector 86"/>
                <p:cNvCxnSpPr/>
                <p:nvPr/>
              </p:nvCxnSpPr>
              <p:spPr>
                <a:xfrm flipV="1">
                  <a:off x="6096000" y="2895600"/>
                  <a:ext cx="1905000" cy="12192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p:cNvGrpSpPr/>
                <p:nvPr/>
              </p:nvGrpSpPr>
              <p:grpSpPr>
                <a:xfrm>
                  <a:off x="4763391" y="1066800"/>
                  <a:ext cx="4057319" cy="3658394"/>
                  <a:chOff x="4839590" y="1600200"/>
                  <a:chExt cx="4057319" cy="3658394"/>
                </a:xfrm>
              </p:grpSpPr>
              <p:grpSp>
                <p:nvGrpSpPr>
                  <p:cNvPr id="59" name="Group 4"/>
                  <p:cNvGrpSpPr/>
                  <p:nvPr/>
                </p:nvGrpSpPr>
                <p:grpSpPr>
                  <a:xfrm>
                    <a:off x="4839590" y="2285998"/>
                    <a:ext cx="3999608" cy="2971801"/>
                    <a:chOff x="947226" y="1676400"/>
                    <a:chExt cx="3448658" cy="2761005"/>
                  </a:xfrm>
                </p:grpSpPr>
                <p:grpSp>
                  <p:nvGrpSpPr>
                    <p:cNvPr id="69" name="Group 149"/>
                    <p:cNvGrpSpPr/>
                    <p:nvPr/>
                  </p:nvGrpSpPr>
                  <p:grpSpPr>
                    <a:xfrm>
                      <a:off x="947226" y="1753394"/>
                      <a:ext cx="3243774" cy="2684011"/>
                      <a:chOff x="947226" y="1753394"/>
                      <a:chExt cx="3243774" cy="2684011"/>
                    </a:xfrm>
                  </p:grpSpPr>
                  <p:grpSp>
                    <p:nvGrpSpPr>
                      <p:cNvPr id="74" name="Group 139"/>
                      <p:cNvGrpSpPr/>
                      <p:nvPr/>
                    </p:nvGrpSpPr>
                    <p:grpSpPr>
                      <a:xfrm>
                        <a:off x="989806" y="1753394"/>
                        <a:ext cx="3201194" cy="2667794"/>
                        <a:chOff x="989806" y="1753394"/>
                        <a:chExt cx="3201194" cy="2667794"/>
                      </a:xfrm>
                    </p:grpSpPr>
                    <p:cxnSp>
                      <p:nvCxnSpPr>
                        <p:cNvPr id="80"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5" name="Straight Connector 12"/>
                      <p:cNvCxnSpPr/>
                      <p:nvPr/>
                    </p:nvCxnSpPr>
                    <p:spPr>
                      <a:xfrm rot="16200000" flipH="1">
                        <a:off x="1703635" y="3650552"/>
                        <a:ext cx="1573704" cy="2"/>
                      </a:xfrm>
                      <a:prstGeom prst="line">
                        <a:avLst/>
                      </a:prstGeom>
                      <a:ln w="28575">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V="1">
                        <a:off x="1307827" y="2084955"/>
                        <a:ext cx="2299616" cy="1573706"/>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10800000">
                        <a:off x="1373529" y="2084955"/>
                        <a:ext cx="2562430" cy="169907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0800000" flipV="1">
                        <a:off x="947226" y="2819399"/>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10800000">
                        <a:off x="990600" y="3227424"/>
                        <a:ext cx="1959811" cy="6467"/>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72" name="TextBox 71"/>
                    <p:cNvSpPr txBox="1"/>
                    <p:nvPr/>
                  </p:nvSpPr>
                  <p:spPr>
                    <a:xfrm>
                      <a:off x="3505200" y="1676400"/>
                      <a:ext cx="838200" cy="343135"/>
                    </a:xfrm>
                    <a:prstGeom prst="rect">
                      <a:avLst/>
                    </a:prstGeom>
                    <a:noFill/>
                  </p:spPr>
                  <p:txBody>
                    <a:bodyPr wrap="square" rtlCol="0">
                      <a:spAutoFit/>
                    </a:bodyPr>
                    <a:lstStyle/>
                    <a:p>
                      <a:r>
                        <a:rPr lang="en-US" dirty="0"/>
                        <a:t>SRAS </a:t>
                      </a:r>
                      <a:r>
                        <a:rPr lang="en-US" sz="1400" dirty="0"/>
                        <a:t>1</a:t>
                      </a:r>
                      <a:endParaRPr lang="en-US" sz="1400" dirty="0"/>
                    </a:p>
                  </p:txBody>
                </p:sp>
                <p:sp>
                  <p:nvSpPr>
                    <p:cNvPr id="73" name="TextBox 72"/>
                    <p:cNvSpPr txBox="1"/>
                    <p:nvPr/>
                  </p:nvSpPr>
                  <p:spPr>
                    <a:xfrm>
                      <a:off x="3870257" y="3642444"/>
                      <a:ext cx="525627" cy="343134"/>
                    </a:xfrm>
                    <a:prstGeom prst="rect">
                      <a:avLst/>
                    </a:prstGeom>
                    <a:noFill/>
                  </p:spPr>
                  <p:txBody>
                    <a:bodyPr wrap="square" rtlCol="0">
                      <a:spAutoFit/>
                    </a:bodyPr>
                    <a:lstStyle/>
                    <a:p>
                      <a:r>
                        <a:rPr lang="en-US" dirty="0"/>
                        <a:t>AD</a:t>
                      </a:r>
                      <a:endParaRPr lang="en-US" dirty="0"/>
                    </a:p>
                  </p:txBody>
                </p:sp>
              </p:grpSp>
              <p:cxnSp>
                <p:nvCxnSpPr>
                  <p:cNvPr id="83" name="Straight Connector 82"/>
                  <p:cNvCxnSpPr/>
                  <p:nvPr/>
                </p:nvCxnSpPr>
                <p:spPr>
                  <a:xfrm flipV="1">
                    <a:off x="5105400" y="2438400"/>
                    <a:ext cx="1905000" cy="12192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4570809" y="3885803"/>
                    <a:ext cx="2743994" cy="1588"/>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6400800" y="2209800"/>
                    <a:ext cx="972109" cy="369332"/>
                  </a:xfrm>
                  <a:prstGeom prst="rect">
                    <a:avLst/>
                  </a:prstGeom>
                  <a:noFill/>
                </p:spPr>
                <p:txBody>
                  <a:bodyPr wrap="square" rtlCol="0">
                    <a:spAutoFit/>
                  </a:bodyPr>
                  <a:lstStyle/>
                  <a:p>
                    <a:r>
                      <a:rPr lang="en-US" dirty="0"/>
                      <a:t>SRAS </a:t>
                    </a:r>
                    <a:r>
                      <a:rPr lang="en-US" sz="1400" dirty="0"/>
                      <a:t>2</a:t>
                    </a:r>
                    <a:endParaRPr lang="en-US" sz="1400" dirty="0"/>
                  </a:p>
                </p:txBody>
              </p:sp>
              <p:sp>
                <p:nvSpPr>
                  <p:cNvPr id="92" name="TextBox 91"/>
                  <p:cNvSpPr txBox="1"/>
                  <p:nvPr/>
                </p:nvSpPr>
                <p:spPr>
                  <a:xfrm>
                    <a:off x="7924800" y="3048000"/>
                    <a:ext cx="972109" cy="369332"/>
                  </a:xfrm>
                  <a:prstGeom prst="rect">
                    <a:avLst/>
                  </a:prstGeom>
                  <a:noFill/>
                </p:spPr>
                <p:txBody>
                  <a:bodyPr wrap="square" rtlCol="0">
                    <a:spAutoFit/>
                  </a:bodyPr>
                  <a:lstStyle/>
                  <a:p>
                    <a:r>
                      <a:rPr lang="en-US" dirty="0"/>
                      <a:t>SRAS </a:t>
                    </a:r>
                    <a:r>
                      <a:rPr lang="en-US" sz="1400" dirty="0"/>
                      <a:t>3</a:t>
                    </a:r>
                    <a:endParaRPr lang="en-US" sz="1400" dirty="0"/>
                  </a:p>
                </p:txBody>
              </p:sp>
              <p:sp>
                <p:nvSpPr>
                  <p:cNvPr id="95" name="TextBox 94"/>
                  <p:cNvSpPr txBox="1"/>
                  <p:nvPr/>
                </p:nvSpPr>
                <p:spPr>
                  <a:xfrm>
                    <a:off x="5410200" y="2133600"/>
                    <a:ext cx="972109" cy="369332"/>
                  </a:xfrm>
                  <a:prstGeom prst="rect">
                    <a:avLst/>
                  </a:prstGeom>
                  <a:noFill/>
                </p:spPr>
                <p:txBody>
                  <a:bodyPr wrap="square" rtlCol="0">
                    <a:spAutoFit/>
                  </a:bodyPr>
                  <a:lstStyle/>
                  <a:p>
                    <a:pPr algn="ctr"/>
                    <a:r>
                      <a:rPr lang="en-US" dirty="0"/>
                      <a:t>LRAS</a:t>
                    </a:r>
                    <a:r>
                      <a:rPr lang="en-US" sz="1400" dirty="0"/>
                      <a:t>1</a:t>
                    </a:r>
                    <a:endParaRPr lang="en-US" sz="1400" dirty="0"/>
                  </a:p>
                </p:txBody>
              </p:sp>
              <p:cxnSp>
                <p:nvCxnSpPr>
                  <p:cNvPr id="96" name="Straight Connector 95"/>
                  <p:cNvCxnSpPr/>
                  <p:nvPr/>
                </p:nvCxnSpPr>
                <p:spPr>
                  <a:xfrm rot="5400000">
                    <a:off x="5562203" y="3581003"/>
                    <a:ext cx="3353594" cy="1588"/>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6781800" y="1600200"/>
                    <a:ext cx="972109" cy="369332"/>
                  </a:xfrm>
                  <a:prstGeom prst="rect">
                    <a:avLst/>
                  </a:prstGeom>
                  <a:noFill/>
                </p:spPr>
                <p:txBody>
                  <a:bodyPr wrap="square" rtlCol="0">
                    <a:spAutoFit/>
                  </a:bodyPr>
                  <a:lstStyle/>
                  <a:p>
                    <a:pPr algn="ctr"/>
                    <a:r>
                      <a:rPr lang="en-US" dirty="0"/>
                      <a:t>LRAS</a:t>
                    </a:r>
                    <a:r>
                      <a:rPr lang="en-US" sz="1200" dirty="0"/>
                      <a:t>2</a:t>
                    </a:r>
                    <a:endParaRPr lang="en-US" sz="1200" dirty="0"/>
                  </a:p>
                </p:txBody>
              </p:sp>
            </p:grpSp>
          </p:grpSp>
          <p:sp>
            <p:nvSpPr>
              <p:cNvPr id="106" name="TextBox 105"/>
              <p:cNvSpPr txBox="1"/>
              <p:nvPr/>
            </p:nvSpPr>
            <p:spPr>
              <a:xfrm>
                <a:off x="4267200" y="2362200"/>
                <a:ext cx="457200" cy="307777"/>
              </a:xfrm>
              <a:prstGeom prst="rect">
                <a:avLst/>
              </a:prstGeom>
              <a:noFill/>
            </p:spPr>
            <p:txBody>
              <a:bodyPr wrap="square" rtlCol="0">
                <a:spAutoFit/>
              </a:bodyPr>
              <a:lstStyle/>
              <a:p>
                <a:r>
                  <a:rPr lang="en-US" sz="1400" dirty="0"/>
                  <a:t>Po</a:t>
                </a:r>
                <a:endParaRPr lang="en-US" sz="1400" dirty="0"/>
              </a:p>
            </p:txBody>
          </p:sp>
          <p:sp>
            <p:nvSpPr>
              <p:cNvPr id="107" name="TextBox 106"/>
              <p:cNvSpPr txBox="1"/>
              <p:nvPr/>
            </p:nvSpPr>
            <p:spPr>
              <a:xfrm>
                <a:off x="4267200" y="2895600"/>
                <a:ext cx="457200" cy="307777"/>
              </a:xfrm>
              <a:prstGeom prst="rect">
                <a:avLst/>
              </a:prstGeom>
              <a:noFill/>
            </p:spPr>
            <p:txBody>
              <a:bodyPr wrap="square" rtlCol="0">
                <a:spAutoFit/>
              </a:bodyPr>
              <a:lstStyle/>
              <a:p>
                <a:r>
                  <a:rPr lang="en-US" sz="1400" dirty="0"/>
                  <a:t>P1</a:t>
                </a:r>
                <a:endParaRPr lang="en-US" sz="1400" dirty="0"/>
              </a:p>
            </p:txBody>
          </p:sp>
          <p:sp>
            <p:nvSpPr>
              <p:cNvPr id="108" name="TextBox 107"/>
              <p:cNvSpPr txBox="1"/>
              <p:nvPr/>
            </p:nvSpPr>
            <p:spPr>
              <a:xfrm>
                <a:off x="4267200" y="3276600"/>
                <a:ext cx="457200" cy="307777"/>
              </a:xfrm>
              <a:prstGeom prst="rect">
                <a:avLst/>
              </a:prstGeom>
              <a:noFill/>
            </p:spPr>
            <p:txBody>
              <a:bodyPr wrap="square" rtlCol="0">
                <a:spAutoFit/>
              </a:bodyPr>
              <a:lstStyle/>
              <a:p>
                <a:r>
                  <a:rPr lang="en-US" sz="1400" dirty="0"/>
                  <a:t>P2</a:t>
                </a:r>
                <a:endParaRPr lang="en-US" sz="1400" dirty="0"/>
              </a:p>
            </p:txBody>
          </p:sp>
          <p:sp>
            <p:nvSpPr>
              <p:cNvPr id="113" name="TextBox 112"/>
              <p:cNvSpPr txBox="1"/>
              <p:nvPr/>
            </p:nvSpPr>
            <p:spPr>
              <a:xfrm>
                <a:off x="5638800" y="4724400"/>
                <a:ext cx="685800" cy="307777"/>
              </a:xfrm>
              <a:prstGeom prst="rect">
                <a:avLst/>
              </a:prstGeom>
              <a:noFill/>
            </p:spPr>
            <p:txBody>
              <a:bodyPr wrap="square" rtlCol="0">
                <a:spAutoFit/>
              </a:bodyPr>
              <a:lstStyle/>
              <a:p>
                <a:r>
                  <a:rPr lang="en-US" sz="1400" dirty="0" err="1">
                    <a:solidFill>
                      <a:srgbClr val="FF0000"/>
                    </a:solidFill>
                  </a:rPr>
                  <a:t>Yfe</a:t>
                </a:r>
                <a:endParaRPr lang="en-US" sz="1400" dirty="0">
                  <a:solidFill>
                    <a:srgbClr val="FF0000"/>
                  </a:solidFill>
                </a:endParaRPr>
              </a:p>
            </p:txBody>
          </p:sp>
          <p:sp>
            <p:nvSpPr>
              <p:cNvPr id="114" name="TextBox 113"/>
              <p:cNvSpPr txBox="1"/>
              <p:nvPr/>
            </p:nvSpPr>
            <p:spPr>
              <a:xfrm>
                <a:off x="6934200" y="4724400"/>
                <a:ext cx="457200" cy="307777"/>
              </a:xfrm>
              <a:prstGeom prst="rect">
                <a:avLst/>
              </a:prstGeom>
              <a:noFill/>
            </p:spPr>
            <p:txBody>
              <a:bodyPr wrap="square" rtlCol="0">
                <a:spAutoFit/>
              </a:bodyPr>
              <a:lstStyle/>
              <a:p>
                <a:r>
                  <a:rPr lang="en-US" sz="1400" dirty="0" err="1">
                    <a:solidFill>
                      <a:srgbClr val="FF0000"/>
                    </a:solidFill>
                  </a:rPr>
                  <a:t>Yfe</a:t>
                </a:r>
                <a:endParaRPr lang="en-US" sz="1400" dirty="0">
                  <a:solidFill>
                    <a:srgbClr val="FF0000"/>
                  </a:solidFill>
                </a:endParaRPr>
              </a:p>
            </p:txBody>
          </p:sp>
        </p:grpSp>
      </p:grpSp>
      <mc:AlternateContent xmlns:mc="http://schemas.openxmlformats.org/markup-compatibility/2006" xmlns:p14="http://schemas.microsoft.com/office/powerpoint/2010/main">
        <mc:Choice Requires="p14">
          <p:contentPart r:id="rId1" p14:bwMode="auto">
            <p14:nvContentPartPr>
              <p14:cNvPr id="21" name="Ink 20"/>
              <p14:cNvContentPartPr/>
              <p14:nvPr/>
            </p14:nvContentPartPr>
            <p14:xfrm>
              <a:off x="3023210" y="4123916"/>
              <a:ext cx="482400" cy="377280"/>
            </p14:xfrm>
          </p:contentPart>
        </mc:Choice>
        <mc:Fallback xmlns="">
          <p:pic>
            <p:nvPicPr>
              <p:cNvPr id="21" name="Ink 20"/>
            </p:nvPicPr>
            <p:blipFill>
              <a:blip r:embed="rId2"/>
            </p:blipFill>
            <p:spPr>
              <a:xfrm>
                <a:off x="3023210" y="4123916"/>
                <a:ext cx="482400" cy="37728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22" name="Ink 21"/>
              <p14:cNvContentPartPr/>
              <p14:nvPr/>
            </p14:nvContentPartPr>
            <p14:xfrm>
              <a:off x="2801810" y="1680596"/>
              <a:ext cx="412200" cy="317880"/>
            </p14:xfrm>
          </p:contentPart>
        </mc:Choice>
        <mc:Fallback xmlns="">
          <p:pic>
            <p:nvPicPr>
              <p:cNvPr id="22" name="Ink 21"/>
            </p:nvPicPr>
            <p:blipFill>
              <a:blip r:embed="rId4"/>
            </p:blipFill>
            <p:spPr>
              <a:xfrm>
                <a:off x="2801810" y="1680596"/>
                <a:ext cx="412200" cy="31788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23" name="Ink 22"/>
              <p14:cNvContentPartPr/>
              <p14:nvPr/>
            </p14:nvContentPartPr>
            <p14:xfrm>
              <a:off x="3745730" y="2344436"/>
              <a:ext cx="360" cy="360"/>
            </p14:xfrm>
          </p:contentPart>
        </mc:Choice>
        <mc:Fallback xmlns="">
          <p:pic>
            <p:nvPicPr>
              <p:cNvPr id="23" name="Ink 22"/>
            </p:nvPicPr>
            <p:blipFill>
              <a:blip r:embed="rId6"/>
            </p:blipFill>
            <p:spPr>
              <a:xfrm>
                <a:off x="3745730" y="2344436"/>
                <a:ext cx="360" cy="36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24" name="Ink 23"/>
              <p14:cNvContentPartPr/>
              <p14:nvPr/>
            </p14:nvContentPartPr>
            <p14:xfrm>
              <a:off x="2301410" y="2758076"/>
              <a:ext cx="178920" cy="267840"/>
            </p14:xfrm>
          </p:contentPart>
        </mc:Choice>
        <mc:Fallback xmlns="">
          <p:pic>
            <p:nvPicPr>
              <p:cNvPr id="24" name="Ink 23"/>
            </p:nvPicPr>
            <p:blipFill>
              <a:blip r:embed="rId8"/>
            </p:blipFill>
            <p:spPr>
              <a:xfrm>
                <a:off x="2301410" y="2758076"/>
                <a:ext cx="178920" cy="267840"/>
              </a:xfrm>
              <a:prstGeom prst="rect"/>
            </p:spPr>
          </p:pic>
        </mc:Fallback>
      </mc:AlternateContent>
      <p:grpSp>
        <p:nvGrpSpPr>
          <p:cNvPr id="27" name="Group 26"/>
          <p:cNvGrpSpPr/>
          <p:nvPr/>
        </p:nvGrpSpPr>
        <p:grpSpPr>
          <a:xfrm>
            <a:off x="5914010" y="950876"/>
            <a:ext cx="655200" cy="270000"/>
            <a:chOff x="5914010" y="950876"/>
            <a:chExt cx="655200" cy="270000"/>
          </a:xfrm>
        </p:grpSpPr>
        <mc:AlternateContent xmlns:mc="http://schemas.openxmlformats.org/markup-compatibility/2006" xmlns:p14="http://schemas.microsoft.com/office/powerpoint/2010/main">
          <mc:Choice Requires="p14">
            <p:contentPart r:id="rId9" p14:bwMode="auto">
              <p14:nvContentPartPr>
                <p14:cNvPr id="25" name="Ink 24"/>
                <p14:cNvContentPartPr/>
                <p14:nvPr/>
              </p14:nvContentPartPr>
              <p14:xfrm>
                <a:off x="5914010" y="1030436"/>
                <a:ext cx="624240" cy="174600"/>
              </p14:xfrm>
            </p:contentPart>
          </mc:Choice>
          <mc:Fallback xmlns="">
            <p:pic>
              <p:nvPicPr>
                <p:cNvPr id="25" name="Ink 24"/>
              </p:nvPicPr>
              <p:blipFill>
                <a:blip r:embed="rId10"/>
              </p:blipFill>
              <p:spPr>
                <a:xfrm>
                  <a:off x="5914010" y="1030436"/>
                  <a:ext cx="624240" cy="1746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26" name="Ink 25"/>
                <p14:cNvContentPartPr/>
                <p14:nvPr/>
              </p14:nvContentPartPr>
              <p14:xfrm>
                <a:off x="6356090" y="950876"/>
                <a:ext cx="213120" cy="270000"/>
              </p14:xfrm>
            </p:contentPart>
          </mc:Choice>
          <mc:Fallback xmlns="">
            <p:pic>
              <p:nvPicPr>
                <p:cNvPr id="26" name="Ink 25"/>
              </p:nvPicPr>
              <p:blipFill>
                <a:blip r:embed="rId12"/>
              </p:blipFill>
              <p:spPr>
                <a:xfrm>
                  <a:off x="6356090" y="950876"/>
                  <a:ext cx="213120" cy="270000"/>
                </a:xfrm>
                <a:prstGeom prst="rect"/>
              </p:spPr>
            </p:pic>
          </mc:Fallback>
        </mc:AlternateContent>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14400"/>
            <a:ext cx="4724400" cy="1066800"/>
          </a:xfrm>
          <a:ln>
            <a:solidFill>
              <a:schemeClr val="bg2">
                <a:lumMod val="50000"/>
              </a:schemeClr>
            </a:solidFill>
          </a:ln>
        </p:spPr>
        <p:txBody>
          <a:bodyPr>
            <a:normAutofit/>
          </a:bodyPr>
          <a:lstStyle/>
          <a:p>
            <a:pPr algn="l"/>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Efek</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kebijakan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fiskal</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dan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moneter</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terhadap</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AD </a:t>
            </a:r>
            <a:r>
              <a:rPr lang="en-US" sz="24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dan</a:t>
            </a: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AS</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960645" y="1252916"/>
            <a:ext cx="3318708" cy="5187434"/>
          </a:xfrm>
        </p:spPr>
        <p:txBody>
          <a:bodyPr>
            <a:noAutofit/>
          </a:bodyPr>
          <a:lstStyle/>
          <a:p>
            <a:pPr algn="l"/>
            <a:r>
              <a:rPr lang="en-US" cap="none" dirty="0" err="1">
                <a:solidFill>
                  <a:schemeClr val="tx1"/>
                </a:solidFill>
              </a:rPr>
              <a:t>Kenaikan</a:t>
            </a:r>
            <a:r>
              <a:rPr lang="en-US" cap="none" dirty="0">
                <a:solidFill>
                  <a:schemeClr val="tx1"/>
                </a:solidFill>
              </a:rPr>
              <a:t>  JUB, G, </a:t>
            </a:r>
            <a:r>
              <a:rPr lang="en-US" cap="none" dirty="0" err="1">
                <a:solidFill>
                  <a:schemeClr val="tx1"/>
                </a:solidFill>
              </a:rPr>
              <a:t>Xn</a:t>
            </a:r>
            <a:r>
              <a:rPr lang="en-US" cap="none" dirty="0">
                <a:solidFill>
                  <a:schemeClr val="tx1"/>
                </a:solidFill>
              </a:rPr>
              <a:t>, C Dan I Serta </a:t>
            </a:r>
            <a:r>
              <a:rPr lang="en-US" cap="none" dirty="0" err="1">
                <a:solidFill>
                  <a:schemeClr val="tx1"/>
                </a:solidFill>
              </a:rPr>
              <a:t>Penurunan</a:t>
            </a:r>
            <a:r>
              <a:rPr lang="en-US" cap="none" dirty="0">
                <a:solidFill>
                  <a:schemeClr val="tx1"/>
                </a:solidFill>
              </a:rPr>
              <a:t> Tx </a:t>
            </a:r>
            <a:r>
              <a:rPr lang="en-US" cap="none" dirty="0" err="1">
                <a:solidFill>
                  <a:schemeClr val="tx1"/>
                </a:solidFill>
              </a:rPr>
              <a:t>Menggeser</a:t>
            </a:r>
            <a:r>
              <a:rPr lang="en-US" cap="none" dirty="0">
                <a:solidFill>
                  <a:schemeClr val="tx1"/>
                </a:solidFill>
              </a:rPr>
              <a:t> AD </a:t>
            </a:r>
            <a:r>
              <a:rPr lang="en-US" cap="none" dirty="0" err="1">
                <a:solidFill>
                  <a:schemeClr val="tx1"/>
                </a:solidFill>
              </a:rPr>
              <a:t>Menjadi</a:t>
            </a:r>
            <a:r>
              <a:rPr lang="en-US" cap="none" dirty="0">
                <a:solidFill>
                  <a:schemeClr val="tx1"/>
                </a:solidFill>
              </a:rPr>
              <a:t>  </a:t>
            </a:r>
            <a:r>
              <a:rPr lang="en-US" cap="none" dirty="0" err="1">
                <a:solidFill>
                  <a:schemeClr val="tx1"/>
                </a:solidFill>
              </a:rPr>
              <a:t>Menjadi</a:t>
            </a:r>
            <a:r>
              <a:rPr lang="en-US" cap="none" dirty="0">
                <a:solidFill>
                  <a:schemeClr val="tx1"/>
                </a:solidFill>
              </a:rPr>
              <a:t> AD1. </a:t>
            </a:r>
            <a:endParaRPr lang="en-US" cap="none" dirty="0">
              <a:solidFill>
                <a:schemeClr val="tx1"/>
              </a:solidFill>
            </a:endParaRPr>
          </a:p>
          <a:p>
            <a:pPr algn="l"/>
            <a:r>
              <a:rPr lang="en-US" cap="none" dirty="0" err="1">
                <a:solidFill>
                  <a:schemeClr val="tx1"/>
                </a:solidFill>
              </a:rPr>
              <a:t>Akibatnya</a:t>
            </a:r>
            <a:r>
              <a:rPr lang="en-US" cap="none" dirty="0">
                <a:solidFill>
                  <a:schemeClr val="tx1"/>
                </a:solidFill>
              </a:rPr>
              <a:t> </a:t>
            </a:r>
            <a:r>
              <a:rPr lang="en-US" cap="none" dirty="0" err="1">
                <a:solidFill>
                  <a:schemeClr val="tx1"/>
                </a:solidFill>
              </a:rPr>
              <a:t>Titik</a:t>
            </a:r>
            <a:r>
              <a:rPr lang="en-US" cap="none" dirty="0">
                <a:solidFill>
                  <a:schemeClr val="tx1"/>
                </a:solidFill>
              </a:rPr>
              <a:t> </a:t>
            </a:r>
            <a:r>
              <a:rPr lang="en-US" cap="none" dirty="0" err="1">
                <a:solidFill>
                  <a:schemeClr val="tx1"/>
                </a:solidFill>
              </a:rPr>
              <a:t>Keseimbangan</a:t>
            </a:r>
            <a:r>
              <a:rPr lang="en-US" cap="none" dirty="0">
                <a:solidFill>
                  <a:schemeClr val="tx1"/>
                </a:solidFill>
              </a:rPr>
              <a:t>  </a:t>
            </a:r>
            <a:r>
              <a:rPr lang="en-US" cap="none" dirty="0" err="1">
                <a:solidFill>
                  <a:schemeClr val="tx1"/>
                </a:solidFill>
              </a:rPr>
              <a:t>Bergeser</a:t>
            </a:r>
            <a:r>
              <a:rPr lang="en-US" cap="none" dirty="0">
                <a:solidFill>
                  <a:schemeClr val="tx1"/>
                </a:solidFill>
              </a:rPr>
              <a:t> </a:t>
            </a:r>
            <a:r>
              <a:rPr lang="en-US" cap="none" dirty="0" err="1">
                <a:solidFill>
                  <a:schemeClr val="tx1"/>
                </a:solidFill>
              </a:rPr>
              <a:t>Ke</a:t>
            </a:r>
            <a:r>
              <a:rPr lang="en-US" cap="none" dirty="0">
                <a:solidFill>
                  <a:schemeClr val="tx1"/>
                </a:solidFill>
              </a:rPr>
              <a:t> A1, Y Dan P </a:t>
            </a:r>
            <a:r>
              <a:rPr lang="en-US" cap="none" dirty="0" err="1">
                <a:solidFill>
                  <a:schemeClr val="tx1"/>
                </a:solidFill>
              </a:rPr>
              <a:t>Mengalami</a:t>
            </a:r>
            <a:r>
              <a:rPr lang="en-US" cap="none" dirty="0">
                <a:solidFill>
                  <a:schemeClr val="tx1"/>
                </a:solidFill>
              </a:rPr>
              <a:t> </a:t>
            </a:r>
            <a:r>
              <a:rPr lang="en-US" cap="none" dirty="0" err="1">
                <a:solidFill>
                  <a:schemeClr val="tx1"/>
                </a:solidFill>
              </a:rPr>
              <a:t>Kenaikan</a:t>
            </a:r>
            <a:r>
              <a:rPr lang="en-US" cap="none" dirty="0">
                <a:solidFill>
                  <a:schemeClr val="tx1"/>
                </a:solidFill>
              </a:rPr>
              <a:t>.</a:t>
            </a:r>
            <a:endParaRPr lang="en-US" cap="none" dirty="0">
              <a:solidFill>
                <a:schemeClr val="tx1"/>
              </a:solidFill>
            </a:endParaRPr>
          </a:p>
          <a:p>
            <a:pPr algn="l"/>
            <a:endParaRPr lang="en-US" cap="none" dirty="0">
              <a:solidFill>
                <a:schemeClr val="tx1"/>
              </a:solidFill>
            </a:endParaRPr>
          </a:p>
          <a:p>
            <a:pPr algn="l"/>
            <a:r>
              <a:rPr lang="en-US" cap="none" dirty="0" err="1">
                <a:solidFill>
                  <a:schemeClr val="tx1"/>
                </a:solidFill>
              </a:rPr>
              <a:t>Kondisi</a:t>
            </a:r>
            <a:r>
              <a:rPr lang="en-US" cap="none" dirty="0">
                <a:solidFill>
                  <a:schemeClr val="tx1"/>
                </a:solidFill>
              </a:rPr>
              <a:t>  </a:t>
            </a:r>
            <a:r>
              <a:rPr lang="en-US" cap="none" dirty="0" err="1">
                <a:solidFill>
                  <a:schemeClr val="tx1"/>
                </a:solidFill>
              </a:rPr>
              <a:t>Yfe</a:t>
            </a:r>
            <a:r>
              <a:rPr lang="en-US" cap="none" dirty="0">
                <a:solidFill>
                  <a:schemeClr val="tx1"/>
                </a:solidFill>
              </a:rPr>
              <a:t> &lt; Y Rill, </a:t>
            </a:r>
            <a:r>
              <a:rPr lang="en-US" cap="none" dirty="0" err="1">
                <a:solidFill>
                  <a:schemeClr val="tx1"/>
                </a:solidFill>
              </a:rPr>
              <a:t>Menyebabkan</a:t>
            </a:r>
            <a:r>
              <a:rPr lang="en-US" cap="none" dirty="0">
                <a:solidFill>
                  <a:schemeClr val="tx1"/>
                </a:solidFill>
              </a:rPr>
              <a:t> Tingkat </a:t>
            </a:r>
            <a:r>
              <a:rPr lang="en-US" cap="none" dirty="0" err="1">
                <a:solidFill>
                  <a:schemeClr val="tx1"/>
                </a:solidFill>
              </a:rPr>
              <a:t>Upah</a:t>
            </a:r>
            <a:r>
              <a:rPr lang="en-US" cap="none" dirty="0">
                <a:solidFill>
                  <a:schemeClr val="tx1"/>
                </a:solidFill>
              </a:rPr>
              <a:t> Naik, </a:t>
            </a:r>
            <a:r>
              <a:rPr lang="en-US" cap="none" dirty="0" err="1">
                <a:solidFill>
                  <a:schemeClr val="tx1"/>
                </a:solidFill>
              </a:rPr>
              <a:t>Sehingga</a:t>
            </a:r>
            <a:r>
              <a:rPr lang="en-US" cap="none" dirty="0">
                <a:solidFill>
                  <a:schemeClr val="tx1"/>
                </a:solidFill>
              </a:rPr>
              <a:t> </a:t>
            </a:r>
            <a:r>
              <a:rPr lang="en-US" cap="none" dirty="0" err="1">
                <a:solidFill>
                  <a:schemeClr val="tx1"/>
                </a:solidFill>
              </a:rPr>
              <a:t>Menggeser</a:t>
            </a:r>
            <a:r>
              <a:rPr lang="en-US" cap="none" dirty="0">
                <a:solidFill>
                  <a:schemeClr val="tx1"/>
                </a:solidFill>
              </a:rPr>
              <a:t> </a:t>
            </a:r>
            <a:r>
              <a:rPr lang="en-US" cap="none" dirty="0" err="1">
                <a:solidFill>
                  <a:schemeClr val="tx1"/>
                </a:solidFill>
              </a:rPr>
              <a:t>Kurva</a:t>
            </a:r>
            <a:r>
              <a:rPr lang="en-US" cap="none" dirty="0">
                <a:solidFill>
                  <a:schemeClr val="tx1"/>
                </a:solidFill>
              </a:rPr>
              <a:t> As </a:t>
            </a:r>
            <a:r>
              <a:rPr lang="en-US" cap="none" dirty="0" err="1">
                <a:solidFill>
                  <a:schemeClr val="tx1"/>
                </a:solidFill>
              </a:rPr>
              <a:t>Menjadi</a:t>
            </a:r>
            <a:r>
              <a:rPr lang="en-US" cap="none" dirty="0">
                <a:solidFill>
                  <a:schemeClr val="tx1"/>
                </a:solidFill>
              </a:rPr>
              <a:t> As2, </a:t>
            </a:r>
            <a:r>
              <a:rPr lang="en-US" cap="none" dirty="0" err="1">
                <a:solidFill>
                  <a:schemeClr val="tx1"/>
                </a:solidFill>
              </a:rPr>
              <a:t>Sehingga</a:t>
            </a:r>
            <a:r>
              <a:rPr lang="en-US" cap="none" dirty="0">
                <a:solidFill>
                  <a:schemeClr val="tx1"/>
                </a:solidFill>
              </a:rPr>
              <a:t> </a:t>
            </a:r>
            <a:r>
              <a:rPr lang="en-US" cap="none" dirty="0" err="1">
                <a:solidFill>
                  <a:schemeClr val="tx1"/>
                </a:solidFill>
              </a:rPr>
              <a:t>Perekonomian</a:t>
            </a:r>
            <a:r>
              <a:rPr lang="en-US" cap="none" dirty="0">
                <a:solidFill>
                  <a:schemeClr val="tx1"/>
                </a:solidFill>
              </a:rPr>
              <a:t> </a:t>
            </a:r>
            <a:r>
              <a:rPr lang="en-US" cap="none" dirty="0" err="1">
                <a:solidFill>
                  <a:schemeClr val="tx1"/>
                </a:solidFill>
              </a:rPr>
              <a:t>Kembalai</a:t>
            </a:r>
            <a:r>
              <a:rPr lang="en-US" cap="none" dirty="0">
                <a:solidFill>
                  <a:schemeClr val="tx1"/>
                </a:solidFill>
              </a:rPr>
              <a:t> Pada </a:t>
            </a:r>
            <a:r>
              <a:rPr lang="en-US" cap="none" dirty="0" err="1">
                <a:solidFill>
                  <a:schemeClr val="tx1"/>
                </a:solidFill>
              </a:rPr>
              <a:t>Posisi</a:t>
            </a:r>
            <a:r>
              <a:rPr lang="en-US" cap="none" dirty="0">
                <a:solidFill>
                  <a:schemeClr val="tx1"/>
                </a:solidFill>
              </a:rPr>
              <a:t> </a:t>
            </a:r>
            <a:r>
              <a:rPr lang="en-US" cap="none" dirty="0" err="1">
                <a:solidFill>
                  <a:schemeClr val="tx1"/>
                </a:solidFill>
              </a:rPr>
              <a:t>Yrill</a:t>
            </a:r>
            <a:r>
              <a:rPr lang="en-US" cap="none" dirty="0">
                <a:solidFill>
                  <a:schemeClr val="tx1"/>
                </a:solidFill>
              </a:rPr>
              <a:t> =</a:t>
            </a:r>
            <a:r>
              <a:rPr lang="en-US" cap="none" dirty="0" err="1">
                <a:solidFill>
                  <a:schemeClr val="tx1"/>
                </a:solidFill>
              </a:rPr>
              <a:t>Yfe</a:t>
            </a:r>
            <a:endParaRPr lang="en-US" cap="none" dirty="0">
              <a:solidFill>
                <a:schemeClr val="tx1"/>
              </a:solidFill>
            </a:endParaRPr>
          </a:p>
          <a:p>
            <a:pPr algn="l"/>
            <a:endParaRPr lang="en-US" cap="none" dirty="0">
              <a:solidFill>
                <a:schemeClr val="tx1"/>
              </a:solidFill>
            </a:endParaRPr>
          </a:p>
        </p:txBody>
      </p:sp>
      <p:grpSp>
        <p:nvGrpSpPr>
          <p:cNvPr id="11" name="Group 10"/>
          <p:cNvGrpSpPr/>
          <p:nvPr/>
        </p:nvGrpSpPr>
        <p:grpSpPr>
          <a:xfrm>
            <a:off x="762000" y="2362200"/>
            <a:ext cx="7315200" cy="3431977"/>
            <a:chOff x="762000" y="2362200"/>
            <a:chExt cx="7315200" cy="3431977"/>
          </a:xfrm>
        </p:grpSpPr>
        <p:sp>
          <p:nvSpPr>
            <p:cNvPr id="5" name="Rectangle 4"/>
            <p:cNvSpPr/>
            <p:nvPr/>
          </p:nvSpPr>
          <p:spPr>
            <a:xfrm>
              <a:off x="2349105" y="3359761"/>
              <a:ext cx="5728095" cy="30130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4" name="Group 3"/>
            <p:cNvGrpSpPr/>
            <p:nvPr/>
          </p:nvGrpSpPr>
          <p:grpSpPr>
            <a:xfrm>
              <a:off x="762000" y="2362200"/>
              <a:ext cx="5315509" cy="3431977"/>
              <a:chOff x="4267200" y="1600200"/>
              <a:chExt cx="5315509" cy="3431977"/>
            </a:xfrm>
          </p:grpSpPr>
          <p:grpSp>
            <p:nvGrpSpPr>
              <p:cNvPr id="12" name="Group 98"/>
              <p:cNvGrpSpPr/>
              <p:nvPr/>
            </p:nvGrpSpPr>
            <p:grpSpPr>
              <a:xfrm>
                <a:off x="4763391" y="1600200"/>
                <a:ext cx="4819318" cy="3279577"/>
                <a:chOff x="4839590" y="2133600"/>
                <a:chExt cx="4819318" cy="3279577"/>
              </a:xfrm>
            </p:grpSpPr>
            <p:grpSp>
              <p:nvGrpSpPr>
                <p:cNvPr id="13" name="Group 4"/>
                <p:cNvGrpSpPr/>
                <p:nvPr/>
              </p:nvGrpSpPr>
              <p:grpSpPr>
                <a:xfrm>
                  <a:off x="4839590" y="2368870"/>
                  <a:ext cx="3904917" cy="2888929"/>
                  <a:chOff x="947225" y="1753396"/>
                  <a:chExt cx="3367012" cy="2684014"/>
                </a:xfrm>
              </p:grpSpPr>
              <p:grpSp>
                <p:nvGrpSpPr>
                  <p:cNvPr id="21" name="Group 149"/>
                  <p:cNvGrpSpPr/>
                  <p:nvPr/>
                </p:nvGrpSpPr>
                <p:grpSpPr>
                  <a:xfrm>
                    <a:off x="947225" y="1753396"/>
                    <a:ext cx="3243773" cy="2684014"/>
                    <a:chOff x="947226" y="1753394"/>
                    <a:chExt cx="3243774" cy="2684011"/>
                  </a:xfrm>
                </p:grpSpPr>
                <p:grpSp>
                  <p:nvGrpSpPr>
                    <p:cNvPr id="24" name="Group 139"/>
                    <p:cNvGrpSpPr/>
                    <p:nvPr/>
                  </p:nvGrpSpPr>
                  <p:grpSpPr>
                    <a:xfrm>
                      <a:off x="989806" y="1753394"/>
                      <a:ext cx="3201194" cy="2667794"/>
                      <a:chOff x="989806" y="1753394"/>
                      <a:chExt cx="3201194" cy="2667794"/>
                    </a:xfrm>
                  </p:grpSpPr>
                  <p:cxnSp>
                    <p:nvCxnSpPr>
                      <p:cNvPr id="30"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5" name="Straight Connector 12"/>
                    <p:cNvCxnSpPr/>
                    <p:nvPr/>
                  </p:nvCxnSpPr>
                  <p:spPr>
                    <a:xfrm rot="16200000" flipH="1">
                      <a:off x="1703635" y="3650552"/>
                      <a:ext cx="1573704" cy="2"/>
                    </a:xfrm>
                    <a:prstGeom prst="line">
                      <a:avLst/>
                    </a:prstGeom>
                    <a:ln w="28575">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307827" y="2084955"/>
                      <a:ext cx="2299616" cy="1573706"/>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a:off x="1373530" y="2084956"/>
                      <a:ext cx="2233917" cy="1502911"/>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947226" y="2819399"/>
                      <a:ext cx="1567375" cy="3949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a:off x="990601" y="3227425"/>
                      <a:ext cx="908557" cy="6466"/>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22" name="TextBox 21"/>
                  <p:cNvSpPr txBox="1"/>
                  <p:nvPr/>
                </p:nvSpPr>
                <p:spPr>
                  <a:xfrm>
                    <a:off x="3476037" y="1817994"/>
                    <a:ext cx="838200" cy="343136"/>
                  </a:xfrm>
                  <a:prstGeom prst="rect">
                    <a:avLst/>
                  </a:prstGeom>
                  <a:noFill/>
                </p:spPr>
                <p:txBody>
                  <a:bodyPr wrap="square" rtlCol="0">
                    <a:spAutoFit/>
                  </a:bodyPr>
                  <a:lstStyle/>
                  <a:p>
                    <a:r>
                      <a:rPr lang="en-US" dirty="0"/>
                      <a:t>SRAS </a:t>
                    </a:r>
                    <a:r>
                      <a:rPr lang="en-US" sz="1400" dirty="0"/>
                      <a:t>1</a:t>
                    </a:r>
                    <a:endParaRPr lang="en-US" sz="1400" dirty="0"/>
                  </a:p>
                </p:txBody>
              </p:sp>
              <p:sp>
                <p:nvSpPr>
                  <p:cNvPr id="23" name="TextBox 22"/>
                  <p:cNvSpPr txBox="1"/>
                  <p:nvPr/>
                </p:nvSpPr>
                <p:spPr>
                  <a:xfrm>
                    <a:off x="3541741" y="3446280"/>
                    <a:ext cx="525627" cy="343134"/>
                  </a:xfrm>
                  <a:prstGeom prst="rect">
                    <a:avLst/>
                  </a:prstGeom>
                  <a:noFill/>
                </p:spPr>
                <p:txBody>
                  <a:bodyPr wrap="square" rtlCol="0">
                    <a:spAutoFit/>
                  </a:bodyPr>
                  <a:lstStyle/>
                  <a:p>
                    <a:r>
                      <a:rPr lang="en-US" dirty="0"/>
                      <a:t>AD</a:t>
                    </a:r>
                    <a:r>
                      <a:rPr lang="en-US" sz="1200" dirty="0"/>
                      <a:t>1</a:t>
                    </a:r>
                    <a:endParaRPr lang="en-US" sz="1200" dirty="0"/>
                  </a:p>
                </p:txBody>
              </p:sp>
            </p:grpSp>
            <p:cxnSp>
              <p:nvCxnSpPr>
                <p:cNvPr id="14" name="Straight Connector 13"/>
                <p:cNvCxnSpPr/>
                <p:nvPr/>
              </p:nvCxnSpPr>
              <p:spPr>
                <a:xfrm flipV="1">
                  <a:off x="5105400" y="2438400"/>
                  <a:ext cx="1905000" cy="12192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4570809" y="3885803"/>
                  <a:ext cx="2743994" cy="1588"/>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857999" y="2133600"/>
                  <a:ext cx="972109" cy="369332"/>
                </a:xfrm>
                <a:prstGeom prst="rect">
                  <a:avLst/>
                </a:prstGeom>
                <a:noFill/>
              </p:spPr>
              <p:txBody>
                <a:bodyPr wrap="square" rtlCol="0">
                  <a:spAutoFit/>
                </a:bodyPr>
                <a:lstStyle/>
                <a:p>
                  <a:r>
                    <a:rPr lang="en-US" dirty="0"/>
                    <a:t>SRAS </a:t>
                  </a:r>
                  <a:r>
                    <a:rPr lang="en-US" sz="1400" dirty="0"/>
                    <a:t>2</a:t>
                  </a:r>
                  <a:endParaRPr lang="en-US" sz="1400" dirty="0"/>
                </a:p>
              </p:txBody>
            </p:sp>
            <p:sp>
              <p:nvSpPr>
                <p:cNvPr id="17" name="TextBox 16"/>
                <p:cNvSpPr txBox="1"/>
                <p:nvPr/>
              </p:nvSpPr>
              <p:spPr>
                <a:xfrm>
                  <a:off x="8686799" y="5105400"/>
                  <a:ext cx="972109" cy="307777"/>
                </a:xfrm>
                <a:prstGeom prst="rect">
                  <a:avLst/>
                </a:prstGeom>
                <a:noFill/>
              </p:spPr>
              <p:txBody>
                <a:bodyPr wrap="square" rtlCol="0">
                  <a:spAutoFit/>
                </a:bodyPr>
                <a:lstStyle/>
                <a:p>
                  <a:r>
                    <a:rPr lang="en-US" sz="1400" dirty="0"/>
                    <a:t>output</a:t>
                  </a:r>
                  <a:endParaRPr lang="en-US" sz="1400" dirty="0"/>
                </a:p>
              </p:txBody>
            </p:sp>
            <p:sp>
              <p:nvSpPr>
                <p:cNvPr id="18" name="TextBox 17"/>
                <p:cNvSpPr txBox="1"/>
                <p:nvPr/>
              </p:nvSpPr>
              <p:spPr>
                <a:xfrm>
                  <a:off x="5410200" y="2133600"/>
                  <a:ext cx="972109" cy="369332"/>
                </a:xfrm>
                <a:prstGeom prst="rect">
                  <a:avLst/>
                </a:prstGeom>
                <a:noFill/>
              </p:spPr>
              <p:txBody>
                <a:bodyPr wrap="square" rtlCol="0">
                  <a:spAutoFit/>
                </a:bodyPr>
                <a:lstStyle/>
                <a:p>
                  <a:pPr algn="ctr"/>
                  <a:r>
                    <a:rPr lang="en-US" dirty="0"/>
                    <a:t>LRAS</a:t>
                  </a:r>
                  <a:r>
                    <a:rPr lang="en-US" sz="1400" dirty="0"/>
                    <a:t>1</a:t>
                  </a:r>
                  <a:endParaRPr lang="en-US" sz="1400" dirty="0"/>
                </a:p>
              </p:txBody>
            </p:sp>
            <p:sp>
              <p:nvSpPr>
                <p:cNvPr id="20" name="TextBox 19"/>
                <p:cNvSpPr txBox="1"/>
                <p:nvPr/>
              </p:nvSpPr>
              <p:spPr>
                <a:xfrm>
                  <a:off x="5638799" y="3962400"/>
                  <a:ext cx="381000" cy="369332"/>
                </a:xfrm>
                <a:prstGeom prst="rect">
                  <a:avLst/>
                </a:prstGeom>
                <a:noFill/>
              </p:spPr>
              <p:txBody>
                <a:bodyPr wrap="square" rtlCol="0">
                  <a:spAutoFit/>
                </a:bodyPr>
                <a:lstStyle/>
                <a:p>
                  <a:pPr algn="ctr"/>
                  <a:r>
                    <a:rPr lang="en-US" dirty="0"/>
                    <a:t>A</a:t>
                  </a:r>
                  <a:endParaRPr lang="en-US" sz="1200" dirty="0"/>
                </a:p>
              </p:txBody>
            </p:sp>
          </p:grpSp>
          <p:sp>
            <p:nvSpPr>
              <p:cNvPr id="6" name="TextBox 5"/>
              <p:cNvSpPr txBox="1"/>
              <p:nvPr/>
            </p:nvSpPr>
            <p:spPr>
              <a:xfrm>
                <a:off x="4267200" y="2362200"/>
                <a:ext cx="457200" cy="307777"/>
              </a:xfrm>
              <a:prstGeom prst="rect">
                <a:avLst/>
              </a:prstGeom>
              <a:noFill/>
            </p:spPr>
            <p:txBody>
              <a:bodyPr wrap="square" rtlCol="0">
                <a:spAutoFit/>
              </a:bodyPr>
              <a:lstStyle/>
              <a:p>
                <a:r>
                  <a:rPr lang="en-US" sz="1400" dirty="0"/>
                  <a:t>Po</a:t>
                </a:r>
                <a:endParaRPr lang="en-US" sz="1400" dirty="0"/>
              </a:p>
            </p:txBody>
          </p:sp>
          <p:sp>
            <p:nvSpPr>
              <p:cNvPr id="7" name="TextBox 6"/>
              <p:cNvSpPr txBox="1"/>
              <p:nvPr/>
            </p:nvSpPr>
            <p:spPr>
              <a:xfrm>
                <a:off x="4267200" y="2895600"/>
                <a:ext cx="457200" cy="307777"/>
              </a:xfrm>
              <a:prstGeom prst="rect">
                <a:avLst/>
              </a:prstGeom>
              <a:noFill/>
            </p:spPr>
            <p:txBody>
              <a:bodyPr wrap="square" rtlCol="0">
                <a:spAutoFit/>
              </a:bodyPr>
              <a:lstStyle/>
              <a:p>
                <a:r>
                  <a:rPr lang="en-US" sz="1400" dirty="0"/>
                  <a:t>P1</a:t>
                </a:r>
                <a:endParaRPr lang="en-US" sz="1400" dirty="0"/>
              </a:p>
            </p:txBody>
          </p:sp>
          <p:sp>
            <p:nvSpPr>
              <p:cNvPr id="8" name="TextBox 7"/>
              <p:cNvSpPr txBox="1"/>
              <p:nvPr/>
            </p:nvSpPr>
            <p:spPr>
              <a:xfrm>
                <a:off x="4267200" y="3276600"/>
                <a:ext cx="457200" cy="307777"/>
              </a:xfrm>
              <a:prstGeom prst="rect">
                <a:avLst/>
              </a:prstGeom>
              <a:noFill/>
            </p:spPr>
            <p:txBody>
              <a:bodyPr wrap="square" rtlCol="0">
                <a:spAutoFit/>
              </a:bodyPr>
              <a:lstStyle/>
              <a:p>
                <a:r>
                  <a:rPr lang="en-US" sz="1400" dirty="0"/>
                  <a:t>P2</a:t>
                </a:r>
                <a:endParaRPr lang="en-US" sz="1400" dirty="0"/>
              </a:p>
            </p:txBody>
          </p:sp>
          <p:sp>
            <p:nvSpPr>
              <p:cNvPr id="9" name="TextBox 8"/>
              <p:cNvSpPr txBox="1"/>
              <p:nvPr/>
            </p:nvSpPr>
            <p:spPr>
              <a:xfrm>
                <a:off x="5638800" y="4724400"/>
                <a:ext cx="685800" cy="307777"/>
              </a:xfrm>
              <a:prstGeom prst="rect">
                <a:avLst/>
              </a:prstGeom>
              <a:noFill/>
            </p:spPr>
            <p:txBody>
              <a:bodyPr wrap="square" rtlCol="0">
                <a:spAutoFit/>
              </a:bodyPr>
              <a:lstStyle/>
              <a:p>
                <a:r>
                  <a:rPr lang="en-US" sz="1400" dirty="0" err="1">
                    <a:solidFill>
                      <a:srgbClr val="FF0000"/>
                    </a:solidFill>
                  </a:rPr>
                  <a:t>Yfe</a:t>
                </a:r>
                <a:endParaRPr lang="en-US" sz="1400" dirty="0">
                  <a:solidFill>
                    <a:srgbClr val="FF0000"/>
                  </a:solidFill>
                </a:endParaRPr>
              </a:p>
            </p:txBody>
          </p:sp>
          <p:sp>
            <p:nvSpPr>
              <p:cNvPr id="10" name="TextBox 9"/>
              <p:cNvSpPr txBox="1"/>
              <p:nvPr/>
            </p:nvSpPr>
            <p:spPr>
              <a:xfrm>
                <a:off x="6400800" y="4724400"/>
                <a:ext cx="457200" cy="307777"/>
              </a:xfrm>
              <a:prstGeom prst="rect">
                <a:avLst/>
              </a:prstGeom>
              <a:noFill/>
            </p:spPr>
            <p:txBody>
              <a:bodyPr wrap="square" rtlCol="0">
                <a:spAutoFit/>
              </a:bodyPr>
              <a:lstStyle/>
              <a:p>
                <a:r>
                  <a:rPr lang="en-US" sz="1400" dirty="0">
                    <a:solidFill>
                      <a:srgbClr val="FF0000"/>
                    </a:solidFill>
                  </a:rPr>
                  <a:t>Y1</a:t>
                </a:r>
                <a:endParaRPr lang="en-US" sz="1400" dirty="0">
                  <a:solidFill>
                    <a:srgbClr val="FF0000"/>
                  </a:solidFill>
                </a:endParaRPr>
              </a:p>
            </p:txBody>
          </p:sp>
        </p:grpSp>
      </p:grpSp>
      <p:cxnSp>
        <p:nvCxnSpPr>
          <p:cNvPr id="32" name="Straight Connector 31"/>
          <p:cNvCxnSpPr/>
          <p:nvPr/>
        </p:nvCxnSpPr>
        <p:spPr>
          <a:xfrm rot="10800000">
            <a:off x="1447800" y="3657600"/>
            <a:ext cx="2209800" cy="137160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914400" y="2286000"/>
            <a:ext cx="761999" cy="307777"/>
          </a:xfrm>
          <a:prstGeom prst="rect">
            <a:avLst/>
          </a:prstGeom>
          <a:noFill/>
        </p:spPr>
        <p:txBody>
          <a:bodyPr wrap="square" rtlCol="0">
            <a:spAutoFit/>
          </a:bodyPr>
          <a:lstStyle/>
          <a:p>
            <a:r>
              <a:rPr lang="en-US" sz="1400" dirty="0"/>
              <a:t>Price</a:t>
            </a:r>
            <a:endParaRPr lang="en-US" sz="1400" dirty="0"/>
          </a:p>
        </p:txBody>
      </p:sp>
      <p:sp>
        <p:nvSpPr>
          <p:cNvPr id="36" name="TextBox 35"/>
          <p:cNvSpPr txBox="1"/>
          <p:nvPr/>
        </p:nvSpPr>
        <p:spPr>
          <a:xfrm>
            <a:off x="2057400" y="2971800"/>
            <a:ext cx="381000" cy="369332"/>
          </a:xfrm>
          <a:prstGeom prst="rect">
            <a:avLst/>
          </a:prstGeom>
          <a:noFill/>
        </p:spPr>
        <p:txBody>
          <a:bodyPr wrap="square" rtlCol="0">
            <a:spAutoFit/>
          </a:bodyPr>
          <a:lstStyle/>
          <a:p>
            <a:pPr algn="ctr"/>
            <a:r>
              <a:rPr lang="en-US" dirty="0"/>
              <a:t>B</a:t>
            </a:r>
            <a:endParaRPr lang="en-US" sz="1200" dirty="0"/>
          </a:p>
        </p:txBody>
      </p:sp>
      <p:sp>
        <p:nvSpPr>
          <p:cNvPr id="37" name="TextBox 36"/>
          <p:cNvSpPr txBox="1"/>
          <p:nvPr/>
        </p:nvSpPr>
        <p:spPr>
          <a:xfrm>
            <a:off x="3200400" y="3581400"/>
            <a:ext cx="533400" cy="307777"/>
          </a:xfrm>
          <a:prstGeom prst="rect">
            <a:avLst/>
          </a:prstGeom>
          <a:noFill/>
        </p:spPr>
        <p:txBody>
          <a:bodyPr wrap="square" rtlCol="0">
            <a:spAutoFit/>
          </a:bodyPr>
          <a:lstStyle/>
          <a:p>
            <a:r>
              <a:rPr lang="en-US" sz="1400" dirty="0"/>
              <a:t>A</a:t>
            </a:r>
            <a:r>
              <a:rPr lang="en-US" sz="1100" dirty="0"/>
              <a:t>1</a:t>
            </a:r>
            <a:endParaRPr lang="en-US" sz="1100" dirty="0"/>
          </a:p>
        </p:txBody>
      </p:sp>
      <p:cxnSp>
        <p:nvCxnSpPr>
          <p:cNvPr id="39" name="Straight Connector 38"/>
          <p:cNvCxnSpPr/>
          <p:nvPr/>
        </p:nvCxnSpPr>
        <p:spPr>
          <a:xfrm rot="10800000">
            <a:off x="1295400" y="3352800"/>
            <a:ext cx="1053705" cy="696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581400" y="4800600"/>
            <a:ext cx="609600" cy="369331"/>
          </a:xfrm>
          <a:prstGeom prst="rect">
            <a:avLst/>
          </a:prstGeom>
          <a:noFill/>
        </p:spPr>
        <p:txBody>
          <a:bodyPr wrap="square" rtlCol="0">
            <a:spAutoFit/>
          </a:bodyPr>
          <a:lstStyle/>
          <a:p>
            <a:r>
              <a:rPr lang="en-US" dirty="0"/>
              <a:t>AD</a:t>
            </a:r>
            <a:r>
              <a:rPr lang="en-US" sz="1200" dirty="0"/>
              <a:t>0</a:t>
            </a:r>
            <a:endParaRPr lang="en-US" sz="1200" dirty="0"/>
          </a:p>
        </p:txBody>
      </p:sp>
      <p:cxnSp>
        <p:nvCxnSpPr>
          <p:cNvPr id="43" name="Straight Arrow Connector 42"/>
          <p:cNvCxnSpPr/>
          <p:nvPr/>
        </p:nvCxnSpPr>
        <p:spPr>
          <a:xfrm flipV="1">
            <a:off x="2590800" y="3962400"/>
            <a:ext cx="3810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10800000">
            <a:off x="2590800" y="3276600"/>
            <a:ext cx="457200" cy="27253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r:id="rId1" p14:bwMode="auto">
            <p14:nvContentPartPr>
              <p14:cNvPr id="19" name="Ink 18"/>
              <p14:cNvContentPartPr/>
              <p14:nvPr/>
            </p14:nvContentPartPr>
            <p14:xfrm>
              <a:off x="3893330" y="1252916"/>
              <a:ext cx="360" cy="360"/>
            </p14:xfrm>
          </p:contentPart>
        </mc:Choice>
        <mc:Fallback xmlns="">
          <p:pic>
            <p:nvPicPr>
              <p:cNvPr id="19" name="Ink 18"/>
            </p:nvPicPr>
            <p:blipFill>
              <a:blip r:embed="rId2"/>
            </p:blipFill>
            <p:spPr>
              <a:xfrm>
                <a:off x="3893330" y="1252916"/>
                <a:ext cx="360" cy="36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33" name="Ink 32"/>
              <p14:cNvContentPartPr/>
              <p14:nvPr/>
            </p14:nvContentPartPr>
            <p14:xfrm>
              <a:off x="7314770" y="2341916"/>
              <a:ext cx="360" cy="2880"/>
            </p14:xfrm>
          </p:contentPart>
        </mc:Choice>
        <mc:Fallback xmlns="">
          <p:pic>
            <p:nvPicPr>
              <p:cNvPr id="33" name="Ink 32"/>
            </p:nvPicPr>
            <p:blipFill>
              <a:blip r:embed="rId4"/>
            </p:blipFill>
            <p:spPr>
              <a:xfrm>
                <a:off x="7314770" y="2341916"/>
                <a:ext cx="360" cy="2880"/>
              </a:xfrm>
              <a:prstGeom prst="rect"/>
            </p:spPr>
          </p:pic>
        </mc:Fallback>
      </mc:AlternateContent>
      <p:grpSp>
        <p:nvGrpSpPr>
          <p:cNvPr id="40" name="Group 39"/>
          <p:cNvGrpSpPr/>
          <p:nvPr/>
        </p:nvGrpSpPr>
        <p:grpSpPr>
          <a:xfrm>
            <a:off x="3966770" y="4792436"/>
            <a:ext cx="632880" cy="414360"/>
            <a:chOff x="3966770" y="4792436"/>
            <a:chExt cx="632880" cy="414360"/>
          </a:xfrm>
        </p:grpSpPr>
        <mc:AlternateContent xmlns:mc="http://schemas.openxmlformats.org/markup-compatibility/2006" xmlns:p14="http://schemas.microsoft.com/office/powerpoint/2010/main">
          <mc:Choice Requires="p14">
            <p:contentPart r:id="rId5" p14:bwMode="auto">
              <p14:nvContentPartPr>
                <p14:cNvPr id="34" name="Ink 33"/>
                <p14:cNvContentPartPr/>
                <p14:nvPr/>
              </p14:nvContentPartPr>
              <p14:xfrm>
                <a:off x="3966770" y="4807916"/>
                <a:ext cx="487800" cy="398880"/>
              </p14:xfrm>
            </p:contentPart>
          </mc:Choice>
          <mc:Fallback xmlns="">
            <p:pic>
              <p:nvPicPr>
                <p:cNvPr id="34" name="Ink 33"/>
              </p:nvPicPr>
              <p:blipFill>
                <a:blip r:embed="rId6"/>
              </p:blipFill>
              <p:spPr>
                <a:xfrm>
                  <a:off x="3966770" y="4807916"/>
                  <a:ext cx="487800" cy="39888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38" name="Ink 37"/>
                <p14:cNvContentPartPr/>
                <p14:nvPr/>
              </p14:nvContentPartPr>
              <p14:xfrm>
                <a:off x="4439090" y="4792436"/>
                <a:ext cx="160560" cy="82440"/>
              </p14:xfrm>
            </p:contentPart>
          </mc:Choice>
          <mc:Fallback xmlns="">
            <p:pic>
              <p:nvPicPr>
                <p:cNvPr id="38" name="Ink 37"/>
              </p:nvPicPr>
              <p:blipFill>
                <a:blip r:embed="rId8"/>
              </p:blipFill>
              <p:spPr>
                <a:xfrm>
                  <a:off x="4439090" y="4792436"/>
                  <a:ext cx="160560" cy="82440"/>
                </a:xfrm>
                <a:prstGeom prst="rect"/>
              </p:spPr>
            </p:pic>
          </mc:Fallback>
        </mc:AlternateContent>
      </p:grpSp>
      <mc:AlternateContent xmlns:mc="http://schemas.openxmlformats.org/markup-compatibility/2006" xmlns:p14="http://schemas.microsoft.com/office/powerpoint/2010/main">
        <mc:Choice Requires="p14">
          <p:contentPart r:id="rId9" p14:bwMode="auto">
            <p14:nvContentPartPr>
              <p14:cNvPr id="42" name="Ink 41"/>
              <p14:cNvContentPartPr/>
              <p14:nvPr/>
            </p14:nvContentPartPr>
            <p14:xfrm>
              <a:off x="2200610" y="4453676"/>
              <a:ext cx="104040" cy="75600"/>
            </p14:xfrm>
          </p:contentPart>
        </mc:Choice>
        <mc:Fallback xmlns="">
          <p:pic>
            <p:nvPicPr>
              <p:cNvPr id="42" name="Ink 41"/>
            </p:nvPicPr>
            <p:blipFill>
              <a:blip r:embed="rId10"/>
            </p:blipFill>
            <p:spPr>
              <a:xfrm>
                <a:off x="2200610" y="4453676"/>
                <a:ext cx="104040" cy="756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44" name="Ink 43"/>
              <p14:cNvContentPartPr/>
              <p14:nvPr/>
            </p14:nvContentPartPr>
            <p14:xfrm>
              <a:off x="3539450" y="3775436"/>
              <a:ext cx="124560" cy="78840"/>
            </p14:xfrm>
          </p:contentPart>
        </mc:Choice>
        <mc:Fallback xmlns="">
          <p:pic>
            <p:nvPicPr>
              <p:cNvPr id="44" name="Ink 43"/>
            </p:nvPicPr>
            <p:blipFill>
              <a:blip r:embed="rId12"/>
            </p:blipFill>
            <p:spPr>
              <a:xfrm>
                <a:off x="3539450" y="3775436"/>
                <a:ext cx="124560" cy="7884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46" name="Ink 45"/>
              <p14:cNvContentPartPr/>
              <p14:nvPr/>
            </p14:nvContentPartPr>
            <p14:xfrm>
              <a:off x="2947610" y="3654836"/>
              <a:ext cx="283320" cy="150120"/>
            </p14:xfrm>
          </p:contentPart>
        </mc:Choice>
        <mc:Fallback xmlns="">
          <p:pic>
            <p:nvPicPr>
              <p:cNvPr id="46" name="Ink 45"/>
            </p:nvPicPr>
            <p:blipFill>
              <a:blip r:embed="rId14"/>
            </p:blipFill>
            <p:spPr>
              <a:xfrm>
                <a:off x="2947610" y="3654836"/>
                <a:ext cx="283320" cy="15012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47" name="Ink 46"/>
              <p14:cNvContentPartPr/>
              <p14:nvPr/>
            </p14:nvContentPartPr>
            <p14:xfrm>
              <a:off x="2035010" y="2683196"/>
              <a:ext cx="750960" cy="16200"/>
            </p14:xfrm>
          </p:contentPart>
        </mc:Choice>
        <mc:Fallback xmlns="">
          <p:pic>
            <p:nvPicPr>
              <p:cNvPr id="47" name="Ink 46"/>
            </p:nvPicPr>
            <p:blipFill>
              <a:blip r:embed="rId16"/>
            </p:blipFill>
            <p:spPr>
              <a:xfrm>
                <a:off x="2035010" y="2683196"/>
                <a:ext cx="750960" cy="162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48" name="Ink 47"/>
              <p14:cNvContentPartPr/>
              <p14:nvPr/>
            </p14:nvContentPartPr>
            <p14:xfrm>
              <a:off x="3082250" y="3863996"/>
              <a:ext cx="36000" cy="154440"/>
            </p14:xfrm>
          </p:contentPart>
        </mc:Choice>
        <mc:Fallback xmlns="">
          <p:pic>
            <p:nvPicPr>
              <p:cNvPr id="48" name="Ink 47"/>
            </p:nvPicPr>
            <p:blipFill>
              <a:blip r:embed="rId18"/>
            </p:blipFill>
            <p:spPr>
              <a:xfrm>
                <a:off x="3082250" y="3863996"/>
                <a:ext cx="36000" cy="154440"/>
              </a:xfrm>
              <a:prstGeom prst="rect"/>
            </p:spPr>
          </p:pic>
        </mc:Fallback>
      </mc:AlternateContent>
      <p:grpSp>
        <p:nvGrpSpPr>
          <p:cNvPr id="57" name="Group 56"/>
          <p:cNvGrpSpPr/>
          <p:nvPr/>
        </p:nvGrpSpPr>
        <p:grpSpPr>
          <a:xfrm>
            <a:off x="3067130" y="4129316"/>
            <a:ext cx="360" cy="426600"/>
            <a:chOff x="3067130" y="4129316"/>
            <a:chExt cx="360" cy="426600"/>
          </a:xfrm>
        </p:grpSpPr>
        <mc:AlternateContent xmlns:mc="http://schemas.openxmlformats.org/markup-compatibility/2006" xmlns:p14="http://schemas.microsoft.com/office/powerpoint/2010/main">
          <mc:Choice Requires="p14">
            <p:contentPart r:id="rId19" p14:bwMode="auto">
              <p14:nvContentPartPr>
                <p14:cNvPr id="49" name="Ink 48"/>
                <p14:cNvContentPartPr/>
                <p14:nvPr/>
              </p14:nvContentPartPr>
              <p14:xfrm>
                <a:off x="3067130" y="4129316"/>
                <a:ext cx="360" cy="175680"/>
              </p14:xfrm>
            </p:contentPart>
          </mc:Choice>
          <mc:Fallback xmlns="">
            <p:pic>
              <p:nvPicPr>
                <p:cNvPr id="49" name="Ink 48"/>
              </p:nvPicPr>
              <p:blipFill>
                <a:blip r:embed="rId20"/>
              </p:blipFill>
              <p:spPr>
                <a:xfrm>
                  <a:off x="3067130" y="4129316"/>
                  <a:ext cx="360" cy="17568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50" name="Ink 49"/>
                <p14:cNvContentPartPr/>
                <p14:nvPr/>
              </p14:nvContentPartPr>
              <p14:xfrm>
                <a:off x="3067130" y="4380236"/>
                <a:ext cx="360" cy="175680"/>
              </p14:xfrm>
            </p:contentPart>
          </mc:Choice>
          <mc:Fallback xmlns="">
            <p:pic>
              <p:nvPicPr>
                <p:cNvPr id="50" name="Ink 49"/>
              </p:nvPicPr>
              <p:blipFill>
                <a:blip r:embed="rId20"/>
              </p:blipFill>
              <p:spPr>
                <a:xfrm>
                  <a:off x="3067130" y="4380236"/>
                  <a:ext cx="360" cy="175680"/>
                </a:xfrm>
                <a:prstGeom prst="rect"/>
              </p:spPr>
            </p:pic>
          </mc:Fallback>
        </mc:AlternateContent>
      </p:grpSp>
      <p:grpSp>
        <p:nvGrpSpPr>
          <p:cNvPr id="56" name="Group 55"/>
          <p:cNvGrpSpPr/>
          <p:nvPr/>
        </p:nvGrpSpPr>
        <p:grpSpPr>
          <a:xfrm>
            <a:off x="3052730" y="4704596"/>
            <a:ext cx="360" cy="337320"/>
            <a:chOff x="3052730" y="4704596"/>
            <a:chExt cx="360" cy="337320"/>
          </a:xfrm>
        </p:grpSpPr>
        <mc:AlternateContent xmlns:mc="http://schemas.openxmlformats.org/markup-compatibility/2006" xmlns:p14="http://schemas.microsoft.com/office/powerpoint/2010/main">
          <mc:Choice Requires="p14">
            <p:contentPart r:id="rId22" p14:bwMode="auto">
              <p14:nvContentPartPr>
                <p14:cNvPr id="51" name="Ink 50"/>
                <p14:cNvContentPartPr/>
                <p14:nvPr/>
              </p14:nvContentPartPr>
              <p14:xfrm>
                <a:off x="3052730" y="4704596"/>
                <a:ext cx="360" cy="115920"/>
              </p14:xfrm>
            </p:contentPart>
          </mc:Choice>
          <mc:Fallback xmlns="">
            <p:pic>
              <p:nvPicPr>
                <p:cNvPr id="51" name="Ink 50"/>
              </p:nvPicPr>
              <p:blipFill>
                <a:blip r:embed="rId23"/>
              </p:blipFill>
              <p:spPr>
                <a:xfrm>
                  <a:off x="3052730" y="4704596"/>
                  <a:ext cx="360" cy="115920"/>
                </a:xfrm>
                <a:prstGeom prst="rect"/>
              </p:spPr>
            </p:pic>
          </mc:Fallback>
        </mc:AlternateContent>
        <mc:AlternateContent xmlns:mc="http://schemas.openxmlformats.org/markup-compatibility/2006" xmlns:p14="http://schemas.microsoft.com/office/powerpoint/2010/main">
          <mc:Choice Requires="p14">
            <p:contentPart r:id="rId24" p14:bwMode="auto">
              <p14:nvContentPartPr>
                <p14:cNvPr id="52" name="Ink 51"/>
                <p14:cNvContentPartPr/>
                <p14:nvPr/>
              </p14:nvContentPartPr>
              <p14:xfrm>
                <a:off x="3052730" y="4896116"/>
                <a:ext cx="360" cy="145800"/>
              </p14:xfrm>
            </p:contentPart>
          </mc:Choice>
          <mc:Fallback xmlns="">
            <p:pic>
              <p:nvPicPr>
                <p:cNvPr id="52" name="Ink 51"/>
              </p:nvPicPr>
              <p:blipFill>
                <a:blip r:embed="rId25"/>
              </p:blipFill>
              <p:spPr>
                <a:xfrm>
                  <a:off x="3052730" y="4896116"/>
                  <a:ext cx="360" cy="145800"/>
                </a:xfrm>
                <a:prstGeom prst="rect"/>
              </p:spPr>
            </p:pic>
          </mc:Fallback>
        </mc:AlternateContent>
      </p:grpSp>
      <p:grpSp>
        <p:nvGrpSpPr>
          <p:cNvPr id="55" name="Group 54"/>
          <p:cNvGrpSpPr/>
          <p:nvPr/>
        </p:nvGrpSpPr>
        <p:grpSpPr>
          <a:xfrm>
            <a:off x="3052730" y="5205716"/>
            <a:ext cx="360" cy="187560"/>
            <a:chOff x="3052730" y="5205716"/>
            <a:chExt cx="360" cy="187560"/>
          </a:xfrm>
        </p:grpSpPr>
        <mc:AlternateContent xmlns:mc="http://schemas.openxmlformats.org/markup-compatibility/2006" xmlns:p14="http://schemas.microsoft.com/office/powerpoint/2010/main">
          <mc:Choice Requires="p14">
            <p:contentPart r:id="rId26" p14:bwMode="auto">
              <p14:nvContentPartPr>
                <p14:cNvPr id="53" name="Ink 52"/>
                <p14:cNvContentPartPr/>
                <p14:nvPr/>
              </p14:nvContentPartPr>
              <p14:xfrm>
                <a:off x="3052730" y="5205716"/>
                <a:ext cx="360" cy="55080"/>
              </p14:xfrm>
            </p:contentPart>
          </mc:Choice>
          <mc:Fallback xmlns="">
            <p:pic>
              <p:nvPicPr>
                <p:cNvPr id="53" name="Ink 52"/>
              </p:nvPicPr>
              <p:blipFill>
                <a:blip r:embed="rId27"/>
              </p:blipFill>
              <p:spPr>
                <a:xfrm>
                  <a:off x="3052730" y="5205716"/>
                  <a:ext cx="360" cy="55080"/>
                </a:xfrm>
                <a:prstGeom prst="rect"/>
              </p:spPr>
            </p:pic>
          </mc:Fallback>
        </mc:AlternateContent>
        <mc:AlternateContent xmlns:mc="http://schemas.openxmlformats.org/markup-compatibility/2006" xmlns:p14="http://schemas.microsoft.com/office/powerpoint/2010/main">
          <mc:Choice Requires="p14">
            <p:contentPart r:id="rId28" p14:bwMode="auto">
              <p14:nvContentPartPr>
                <p14:cNvPr id="54" name="Ink 53"/>
                <p14:cNvContentPartPr/>
                <p14:nvPr/>
              </p14:nvContentPartPr>
              <p14:xfrm>
                <a:off x="3052730" y="5338196"/>
                <a:ext cx="360" cy="55080"/>
              </p14:xfrm>
            </p:contentPart>
          </mc:Choice>
          <mc:Fallback xmlns="">
            <p:pic>
              <p:nvPicPr>
                <p:cNvPr id="54" name="Ink 53"/>
              </p:nvPicPr>
              <p:blipFill>
                <a:blip r:embed="rId27"/>
              </p:blipFill>
              <p:spPr>
                <a:xfrm>
                  <a:off x="3052730" y="5338196"/>
                  <a:ext cx="360" cy="55080"/>
                </a:xfrm>
                <a:prstGeom prst="rect"/>
              </p:spPr>
            </p:pic>
          </mc:Fallback>
        </mc:AlternateContent>
      </p:grpSp>
      <mc:AlternateContent xmlns:mc="http://schemas.openxmlformats.org/markup-compatibility/2006" xmlns:p14="http://schemas.microsoft.com/office/powerpoint/2010/main">
        <mc:Choice Requires="p14">
          <p:contentPart r:id="rId29" p14:bwMode="auto">
            <p14:nvContentPartPr>
              <p14:cNvPr id="58" name="Ink 57"/>
              <p14:cNvContentPartPr/>
              <p14:nvPr/>
            </p14:nvContentPartPr>
            <p14:xfrm>
              <a:off x="1312490" y="3804956"/>
              <a:ext cx="100440" cy="360"/>
            </p14:xfrm>
          </p:contentPart>
        </mc:Choice>
        <mc:Fallback xmlns="">
          <p:pic>
            <p:nvPicPr>
              <p:cNvPr id="58" name="Ink 57"/>
            </p:nvPicPr>
            <p:blipFill>
              <a:blip r:embed="rId30"/>
            </p:blipFill>
            <p:spPr>
              <a:xfrm>
                <a:off x="1312490" y="3804956"/>
                <a:ext cx="100440" cy="360"/>
              </a:xfrm>
              <a:prstGeom prst="rect"/>
            </p:spPr>
          </p:pic>
        </mc:Fallback>
      </mc:AlternateContent>
      <p:grpSp>
        <p:nvGrpSpPr>
          <p:cNvPr id="65" name="Group 64"/>
          <p:cNvGrpSpPr/>
          <p:nvPr/>
        </p:nvGrpSpPr>
        <p:grpSpPr>
          <a:xfrm>
            <a:off x="1636850" y="3804956"/>
            <a:ext cx="479520" cy="43200"/>
            <a:chOff x="1636850" y="3804956"/>
            <a:chExt cx="479520" cy="43200"/>
          </a:xfrm>
        </p:grpSpPr>
        <mc:AlternateContent xmlns:mc="http://schemas.openxmlformats.org/markup-compatibility/2006" xmlns:p14="http://schemas.microsoft.com/office/powerpoint/2010/main">
          <mc:Choice Requires="p14">
            <p:contentPart r:id="rId31" p14:bwMode="auto">
              <p14:nvContentPartPr>
                <p14:cNvPr id="59" name="Ink 58"/>
                <p14:cNvContentPartPr/>
                <p14:nvPr/>
              </p14:nvContentPartPr>
              <p14:xfrm>
                <a:off x="1636850" y="3804956"/>
                <a:ext cx="249840" cy="43200"/>
              </p14:xfrm>
            </p:contentPart>
          </mc:Choice>
          <mc:Fallback xmlns="">
            <p:pic>
              <p:nvPicPr>
                <p:cNvPr id="59" name="Ink 58"/>
              </p:nvPicPr>
              <p:blipFill>
                <a:blip r:embed="rId32"/>
              </p:blipFill>
              <p:spPr>
                <a:xfrm>
                  <a:off x="1636850" y="3804956"/>
                  <a:ext cx="249840" cy="4320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60" name="Ink 59"/>
                <p14:cNvContentPartPr/>
                <p14:nvPr/>
              </p14:nvContentPartPr>
              <p14:xfrm>
                <a:off x="1946090" y="3813596"/>
                <a:ext cx="170280" cy="6120"/>
              </p14:xfrm>
            </p:contentPart>
          </mc:Choice>
          <mc:Fallback xmlns="">
            <p:pic>
              <p:nvPicPr>
                <p:cNvPr id="60" name="Ink 59"/>
              </p:nvPicPr>
              <p:blipFill>
                <a:blip r:embed="rId34"/>
              </p:blipFill>
              <p:spPr>
                <a:xfrm>
                  <a:off x="1946090" y="3813596"/>
                  <a:ext cx="170280" cy="6120"/>
                </a:xfrm>
                <a:prstGeom prst="rect"/>
              </p:spPr>
            </p:pic>
          </mc:Fallback>
        </mc:AlternateContent>
      </p:grpSp>
      <p:grpSp>
        <p:nvGrpSpPr>
          <p:cNvPr id="64" name="Group 63"/>
          <p:cNvGrpSpPr/>
          <p:nvPr/>
        </p:nvGrpSpPr>
        <p:grpSpPr>
          <a:xfrm>
            <a:off x="2329850" y="3745556"/>
            <a:ext cx="483840" cy="30240"/>
            <a:chOff x="2329850" y="3745556"/>
            <a:chExt cx="483840" cy="30240"/>
          </a:xfrm>
        </p:grpSpPr>
        <mc:AlternateContent xmlns:mc="http://schemas.openxmlformats.org/markup-compatibility/2006" xmlns:p14="http://schemas.microsoft.com/office/powerpoint/2010/main">
          <mc:Choice Requires="p14">
            <p:contentPart r:id="rId35" p14:bwMode="auto">
              <p14:nvContentPartPr>
                <p14:cNvPr id="61" name="Ink 60"/>
                <p14:cNvContentPartPr/>
                <p14:nvPr/>
              </p14:nvContentPartPr>
              <p14:xfrm>
                <a:off x="2329850" y="3775436"/>
                <a:ext cx="100800" cy="360"/>
              </p14:xfrm>
            </p:contentPart>
          </mc:Choice>
          <mc:Fallback xmlns="">
            <p:pic>
              <p:nvPicPr>
                <p:cNvPr id="61" name="Ink 60"/>
              </p:nvPicPr>
              <p:blipFill>
                <a:blip r:embed="rId36"/>
              </p:blipFill>
              <p:spPr>
                <a:xfrm>
                  <a:off x="2329850" y="3775436"/>
                  <a:ext cx="100800" cy="36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62" name="Ink 61"/>
                <p14:cNvContentPartPr/>
                <p14:nvPr/>
              </p14:nvContentPartPr>
              <p14:xfrm>
                <a:off x="2491850" y="3760316"/>
                <a:ext cx="176040" cy="360"/>
              </p14:xfrm>
            </p:contentPart>
          </mc:Choice>
          <mc:Fallback xmlns="">
            <p:pic>
              <p:nvPicPr>
                <p:cNvPr id="62" name="Ink 61"/>
              </p:nvPicPr>
              <p:blipFill>
                <a:blip r:embed="rId38"/>
              </p:blipFill>
              <p:spPr>
                <a:xfrm>
                  <a:off x="2491850" y="3760316"/>
                  <a:ext cx="176040" cy="36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63" name="Ink 62"/>
                <p14:cNvContentPartPr/>
                <p14:nvPr/>
              </p14:nvContentPartPr>
              <p14:xfrm>
                <a:off x="2786690" y="3745556"/>
                <a:ext cx="27000" cy="360"/>
              </p14:xfrm>
            </p:contentPart>
          </mc:Choice>
          <mc:Fallback xmlns="">
            <p:pic>
              <p:nvPicPr>
                <p:cNvPr id="63" name="Ink 62"/>
              </p:nvPicPr>
              <p:blipFill>
                <a:blip r:embed="rId40"/>
              </p:blipFill>
              <p:spPr>
                <a:xfrm>
                  <a:off x="2786690" y="3745556"/>
                  <a:ext cx="27000" cy="360"/>
                </a:xfrm>
                <a:prstGeom prst="rect"/>
              </p:spPr>
            </p:pic>
          </mc:Fallback>
        </mc:AlternateContent>
      </p:grpSp>
      <mc:AlternateContent xmlns:mc="http://schemas.openxmlformats.org/markup-compatibility/2006" xmlns:p14="http://schemas.microsoft.com/office/powerpoint/2010/main">
        <mc:Choice Requires="p14">
          <p:contentPart r:id="rId41" p14:bwMode="auto">
            <p14:nvContentPartPr>
              <p14:cNvPr id="66" name="Ink 65"/>
              <p14:cNvContentPartPr/>
              <p14:nvPr/>
            </p14:nvContentPartPr>
            <p14:xfrm>
              <a:off x="2167490" y="5795756"/>
              <a:ext cx="275040" cy="105120"/>
            </p14:xfrm>
          </p:contentPart>
        </mc:Choice>
        <mc:Fallback xmlns="">
          <p:pic>
            <p:nvPicPr>
              <p:cNvPr id="66" name="Ink 65"/>
            </p:nvPicPr>
            <p:blipFill>
              <a:blip r:embed="rId42"/>
            </p:blipFill>
            <p:spPr>
              <a:xfrm>
                <a:off x="2167490" y="5795756"/>
                <a:ext cx="275040" cy="10512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67" name="Ink 66"/>
              <p14:cNvContentPartPr/>
              <p14:nvPr/>
            </p14:nvContentPartPr>
            <p14:xfrm>
              <a:off x="2890370" y="5716196"/>
              <a:ext cx="352440" cy="125640"/>
            </p14:xfrm>
          </p:contentPart>
        </mc:Choice>
        <mc:Fallback xmlns="">
          <p:pic>
            <p:nvPicPr>
              <p:cNvPr id="67" name="Ink 66"/>
            </p:nvPicPr>
            <p:blipFill>
              <a:blip r:embed="rId44"/>
            </p:blipFill>
            <p:spPr>
              <a:xfrm>
                <a:off x="2890370" y="5716196"/>
                <a:ext cx="352440" cy="125640"/>
              </a:xfrm>
              <a:prstGeom prst="rect"/>
            </p:spPr>
          </p:pic>
        </mc:Fallback>
      </mc:AlternateContent>
      <p:grpSp>
        <p:nvGrpSpPr>
          <p:cNvPr id="87" name="Group 86"/>
          <p:cNvGrpSpPr/>
          <p:nvPr/>
        </p:nvGrpSpPr>
        <p:grpSpPr>
          <a:xfrm>
            <a:off x="3332450" y="87956"/>
            <a:ext cx="2109960" cy="709200"/>
            <a:chOff x="3332450" y="87956"/>
            <a:chExt cx="2109960" cy="709200"/>
          </a:xfrm>
        </p:grpSpPr>
        <mc:AlternateContent xmlns:mc="http://schemas.openxmlformats.org/markup-compatibility/2006" xmlns:p14="http://schemas.microsoft.com/office/powerpoint/2010/main">
          <mc:Choice Requires="p14">
            <p:contentPart r:id="rId45" p14:bwMode="auto">
              <p14:nvContentPartPr>
                <p14:cNvPr id="68" name="Ink 67"/>
                <p14:cNvContentPartPr/>
                <p14:nvPr/>
              </p14:nvContentPartPr>
              <p14:xfrm>
                <a:off x="3450890" y="146996"/>
                <a:ext cx="15480" cy="293760"/>
              </p14:xfrm>
            </p:contentPart>
          </mc:Choice>
          <mc:Fallback xmlns="">
            <p:pic>
              <p:nvPicPr>
                <p:cNvPr id="68" name="Ink 67"/>
              </p:nvPicPr>
              <p:blipFill>
                <a:blip r:embed="rId46"/>
              </p:blipFill>
              <p:spPr>
                <a:xfrm>
                  <a:off x="3450890" y="146996"/>
                  <a:ext cx="15480" cy="29376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69" name="Ink 68"/>
                <p14:cNvContentPartPr/>
                <p14:nvPr/>
              </p14:nvContentPartPr>
              <p14:xfrm>
                <a:off x="3365930" y="190916"/>
                <a:ext cx="454320" cy="178200"/>
              </p14:xfrm>
            </p:contentPart>
          </mc:Choice>
          <mc:Fallback xmlns="">
            <p:pic>
              <p:nvPicPr>
                <p:cNvPr id="69" name="Ink 68"/>
              </p:nvPicPr>
              <p:blipFill>
                <a:blip r:embed="rId48"/>
              </p:blipFill>
              <p:spPr>
                <a:xfrm>
                  <a:off x="3365930" y="190916"/>
                  <a:ext cx="454320" cy="17820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70" name="Ink 69"/>
                <p14:cNvContentPartPr/>
                <p14:nvPr/>
              </p14:nvContentPartPr>
              <p14:xfrm>
                <a:off x="3866690" y="250316"/>
                <a:ext cx="11880" cy="208440"/>
              </p14:xfrm>
            </p:contentPart>
          </mc:Choice>
          <mc:Fallback xmlns="">
            <p:pic>
              <p:nvPicPr>
                <p:cNvPr id="70" name="Ink 69"/>
              </p:nvPicPr>
              <p:blipFill>
                <a:blip r:embed="rId50"/>
              </p:blipFill>
              <p:spPr>
                <a:xfrm>
                  <a:off x="3866690" y="250316"/>
                  <a:ext cx="11880" cy="20844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71" name="Ink 70"/>
                <p14:cNvContentPartPr/>
                <p14:nvPr/>
              </p14:nvContentPartPr>
              <p14:xfrm>
                <a:off x="3937250" y="235556"/>
                <a:ext cx="360" cy="234720"/>
              </p14:xfrm>
            </p:contentPart>
          </mc:Choice>
          <mc:Fallback xmlns="">
            <p:pic>
              <p:nvPicPr>
                <p:cNvPr id="71" name="Ink 70"/>
              </p:nvPicPr>
              <p:blipFill>
                <a:blip r:embed="rId52"/>
              </p:blipFill>
              <p:spPr>
                <a:xfrm>
                  <a:off x="3937250" y="235556"/>
                  <a:ext cx="360" cy="23472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72" name="Ink 71"/>
                <p14:cNvContentPartPr/>
                <p14:nvPr/>
              </p14:nvContentPartPr>
              <p14:xfrm>
                <a:off x="3952370" y="146996"/>
                <a:ext cx="360" cy="360"/>
              </p14:xfrm>
            </p:contentPart>
          </mc:Choice>
          <mc:Fallback xmlns="">
            <p:pic>
              <p:nvPicPr>
                <p:cNvPr id="72" name="Ink 71"/>
              </p:nvPicPr>
              <p:blipFill>
                <a:blip r:embed="rId2"/>
              </p:blipFill>
              <p:spPr>
                <a:xfrm>
                  <a:off x="3952370" y="146996"/>
                  <a:ext cx="360" cy="36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73" name="Ink 72"/>
                <p14:cNvContentPartPr/>
                <p14:nvPr/>
              </p14:nvContentPartPr>
              <p14:xfrm>
                <a:off x="3881810" y="146996"/>
                <a:ext cx="70920" cy="39240"/>
              </p14:xfrm>
            </p:contentPart>
          </mc:Choice>
          <mc:Fallback xmlns="">
            <p:pic>
              <p:nvPicPr>
                <p:cNvPr id="73" name="Ink 72"/>
              </p:nvPicPr>
              <p:blipFill>
                <a:blip r:embed="rId55"/>
              </p:blipFill>
              <p:spPr>
                <a:xfrm>
                  <a:off x="3881810" y="146996"/>
                  <a:ext cx="70920" cy="3924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75" name="Ink 74"/>
                <p14:cNvContentPartPr/>
                <p14:nvPr/>
              </p14:nvContentPartPr>
              <p14:xfrm>
                <a:off x="4025810" y="87956"/>
                <a:ext cx="360" cy="367560"/>
              </p14:xfrm>
            </p:contentPart>
          </mc:Choice>
          <mc:Fallback xmlns="">
            <p:pic>
              <p:nvPicPr>
                <p:cNvPr id="75" name="Ink 74"/>
              </p:nvPicPr>
              <p:blipFill>
                <a:blip r:embed="rId57"/>
              </p:blipFill>
              <p:spPr>
                <a:xfrm>
                  <a:off x="4025810" y="87956"/>
                  <a:ext cx="360" cy="367560"/>
                </a:xfrm>
                <a:prstGeom prst="rect"/>
              </p:spPr>
            </p:pic>
          </mc:Fallback>
        </mc:AlternateContent>
        <mc:AlternateContent xmlns:mc="http://schemas.openxmlformats.org/markup-compatibility/2006" xmlns:p14="http://schemas.microsoft.com/office/powerpoint/2010/main">
          <mc:Choice Requires="p14">
            <p:contentPart r:id="rId58" p14:bwMode="auto">
              <p14:nvContentPartPr>
                <p14:cNvPr id="77" name="Ink 76"/>
                <p14:cNvContentPartPr/>
                <p14:nvPr/>
              </p14:nvContentPartPr>
              <p14:xfrm>
                <a:off x="4217690" y="161396"/>
                <a:ext cx="324360" cy="420840"/>
              </p14:xfrm>
            </p:contentPart>
          </mc:Choice>
          <mc:Fallback xmlns="">
            <p:pic>
              <p:nvPicPr>
                <p:cNvPr id="77" name="Ink 76"/>
              </p:nvPicPr>
              <p:blipFill>
                <a:blip r:embed="rId59"/>
              </p:blipFill>
              <p:spPr>
                <a:xfrm>
                  <a:off x="4217690" y="161396"/>
                  <a:ext cx="324360" cy="420840"/>
                </a:xfrm>
                <a:prstGeom prst="rect"/>
              </p:spPr>
            </p:pic>
          </mc:Fallback>
        </mc:AlternateContent>
        <mc:AlternateContent xmlns:mc="http://schemas.openxmlformats.org/markup-compatibility/2006" xmlns:p14="http://schemas.microsoft.com/office/powerpoint/2010/main">
          <mc:Choice Requires="p14">
            <p:contentPart r:id="rId60" p14:bwMode="auto">
              <p14:nvContentPartPr>
                <p14:cNvPr id="78" name="Ink 77"/>
                <p14:cNvContentPartPr/>
                <p14:nvPr/>
              </p14:nvContentPartPr>
              <p14:xfrm>
                <a:off x="4741490" y="146996"/>
                <a:ext cx="275040" cy="385920"/>
              </p14:xfrm>
            </p:contentPart>
          </mc:Choice>
          <mc:Fallback xmlns="">
            <p:pic>
              <p:nvPicPr>
                <p:cNvPr id="78" name="Ink 77"/>
              </p:nvPicPr>
              <p:blipFill>
                <a:blip r:embed="rId61"/>
              </p:blipFill>
              <p:spPr>
                <a:xfrm>
                  <a:off x="4741490" y="146996"/>
                  <a:ext cx="275040" cy="38592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79" name="Ink 78"/>
                <p14:cNvContentPartPr/>
                <p14:nvPr/>
              </p14:nvContentPartPr>
              <p14:xfrm>
                <a:off x="5071970" y="368396"/>
                <a:ext cx="89640" cy="326160"/>
              </p14:xfrm>
            </p:contentPart>
          </mc:Choice>
          <mc:Fallback xmlns="">
            <p:pic>
              <p:nvPicPr>
                <p:cNvPr id="79" name="Ink 78"/>
              </p:nvPicPr>
              <p:blipFill>
                <a:blip r:embed="rId63"/>
              </p:blipFill>
              <p:spPr>
                <a:xfrm>
                  <a:off x="5071970" y="368396"/>
                  <a:ext cx="89640" cy="32616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80" name="Ink 79"/>
                <p14:cNvContentPartPr/>
                <p14:nvPr/>
              </p14:nvContentPartPr>
              <p14:xfrm>
                <a:off x="4999250" y="500516"/>
                <a:ext cx="146160" cy="30600"/>
              </p14:xfrm>
            </p:contentPart>
          </mc:Choice>
          <mc:Fallback xmlns="">
            <p:pic>
              <p:nvPicPr>
                <p:cNvPr id="80" name="Ink 79"/>
              </p:nvPicPr>
              <p:blipFill>
                <a:blip r:embed="rId65"/>
              </p:blipFill>
              <p:spPr>
                <a:xfrm>
                  <a:off x="4999250" y="500516"/>
                  <a:ext cx="146160" cy="3060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81" name="Ink 80"/>
                <p14:cNvContentPartPr/>
                <p14:nvPr/>
              </p14:nvContentPartPr>
              <p14:xfrm>
                <a:off x="5306690" y="412316"/>
                <a:ext cx="135360" cy="240480"/>
              </p14:xfrm>
            </p:contentPart>
          </mc:Choice>
          <mc:Fallback xmlns="">
            <p:pic>
              <p:nvPicPr>
                <p:cNvPr id="81" name="Ink 80"/>
              </p:nvPicPr>
              <p:blipFill>
                <a:blip r:embed="rId67"/>
              </p:blipFill>
              <p:spPr>
                <a:xfrm>
                  <a:off x="5306690" y="412316"/>
                  <a:ext cx="135360" cy="24048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82" name="Ink 81"/>
                <p14:cNvContentPartPr/>
                <p14:nvPr/>
              </p14:nvContentPartPr>
              <p14:xfrm>
                <a:off x="5242610" y="382796"/>
                <a:ext cx="199800" cy="120960"/>
              </p14:xfrm>
            </p:contentPart>
          </mc:Choice>
          <mc:Fallback xmlns="">
            <p:pic>
              <p:nvPicPr>
                <p:cNvPr id="82" name="Ink 81"/>
              </p:nvPicPr>
              <p:blipFill>
                <a:blip r:embed="rId69"/>
              </p:blipFill>
              <p:spPr>
                <a:xfrm>
                  <a:off x="5242610" y="382796"/>
                  <a:ext cx="199800" cy="120960"/>
                </a:xfrm>
                <a:prstGeom prst="rect"/>
              </p:spPr>
            </p:pic>
          </mc:Fallback>
        </mc:AlternateContent>
        <mc:AlternateContent xmlns:mc="http://schemas.openxmlformats.org/markup-compatibility/2006" xmlns:p14="http://schemas.microsoft.com/office/powerpoint/2010/main">
          <mc:Choice Requires="p14">
            <p:contentPart r:id="rId70" p14:bwMode="auto">
              <p14:nvContentPartPr>
                <p14:cNvPr id="85" name="Ink 84"/>
                <p14:cNvContentPartPr/>
                <p14:nvPr/>
              </p14:nvContentPartPr>
              <p14:xfrm>
                <a:off x="3332450" y="619316"/>
                <a:ext cx="697680" cy="163800"/>
              </p14:xfrm>
            </p:contentPart>
          </mc:Choice>
          <mc:Fallback xmlns="">
            <p:pic>
              <p:nvPicPr>
                <p:cNvPr id="85" name="Ink 84"/>
              </p:nvPicPr>
              <p:blipFill>
                <a:blip r:embed="rId71"/>
              </p:blipFill>
              <p:spPr>
                <a:xfrm>
                  <a:off x="3332450" y="619316"/>
                  <a:ext cx="697680" cy="163800"/>
                </a:xfrm>
                <a:prstGeom prst="rect"/>
              </p:spPr>
            </p:pic>
          </mc:Fallback>
        </mc:AlternateContent>
        <mc:AlternateContent xmlns:mc="http://schemas.openxmlformats.org/markup-compatibility/2006" xmlns:p14="http://schemas.microsoft.com/office/powerpoint/2010/main">
          <mc:Choice Requires="p14">
            <p:contentPart r:id="rId72" p14:bwMode="auto">
              <p14:nvContentPartPr>
                <p14:cNvPr id="86" name="Ink 85"/>
                <p14:cNvContentPartPr/>
                <p14:nvPr/>
              </p14:nvContentPartPr>
              <p14:xfrm>
                <a:off x="4792970" y="648836"/>
                <a:ext cx="494280" cy="148320"/>
              </p14:xfrm>
            </p:contentPart>
          </mc:Choice>
          <mc:Fallback xmlns="">
            <p:pic>
              <p:nvPicPr>
                <p:cNvPr id="86" name="Ink 85"/>
              </p:nvPicPr>
              <p:blipFill>
                <a:blip r:embed="rId73"/>
              </p:blipFill>
              <p:spPr>
                <a:xfrm>
                  <a:off x="4792970" y="648836"/>
                  <a:ext cx="494280" cy="148320"/>
                </a:xfrm>
                <a:prstGeom prst="rect"/>
              </p:spPr>
            </p:pic>
          </mc:Fallback>
        </mc:AlternateContent>
      </p:grpSp>
      <p:grpSp>
        <p:nvGrpSpPr>
          <p:cNvPr id="90" name="Group 89"/>
          <p:cNvGrpSpPr/>
          <p:nvPr/>
        </p:nvGrpSpPr>
        <p:grpSpPr>
          <a:xfrm>
            <a:off x="3969650" y="2105396"/>
            <a:ext cx="794160" cy="387000"/>
            <a:chOff x="3969650" y="2105396"/>
            <a:chExt cx="794160" cy="387000"/>
          </a:xfrm>
        </p:grpSpPr>
        <mc:AlternateContent xmlns:mc="http://schemas.openxmlformats.org/markup-compatibility/2006" xmlns:p14="http://schemas.microsoft.com/office/powerpoint/2010/main">
          <mc:Choice Requires="p14">
            <p:contentPart r:id="rId74" p14:bwMode="auto">
              <p14:nvContentPartPr>
                <p14:cNvPr id="88" name="Ink 87"/>
                <p14:cNvContentPartPr/>
                <p14:nvPr/>
              </p14:nvContentPartPr>
              <p14:xfrm>
                <a:off x="3969650" y="2105396"/>
                <a:ext cx="794160" cy="387000"/>
              </p14:xfrm>
            </p:contentPart>
          </mc:Choice>
          <mc:Fallback xmlns="">
            <p:pic>
              <p:nvPicPr>
                <p:cNvPr id="88" name="Ink 87"/>
              </p:nvPicPr>
              <p:blipFill>
                <a:blip r:embed="rId75"/>
              </p:blipFill>
              <p:spPr>
                <a:xfrm>
                  <a:off x="3969650" y="2105396"/>
                  <a:ext cx="794160" cy="387000"/>
                </a:xfrm>
                <a:prstGeom prst="rect"/>
              </p:spPr>
            </p:pic>
          </mc:Fallback>
        </mc:AlternateContent>
        <mc:AlternateContent xmlns:mc="http://schemas.openxmlformats.org/markup-compatibility/2006" xmlns:p14="http://schemas.microsoft.com/office/powerpoint/2010/main">
          <mc:Choice Requires="p14">
            <p:contentPart r:id="rId76" p14:bwMode="auto">
              <p14:nvContentPartPr>
                <p14:cNvPr id="89" name="Ink 88"/>
                <p14:cNvContentPartPr/>
                <p14:nvPr/>
              </p14:nvContentPartPr>
              <p14:xfrm>
                <a:off x="3981530" y="2300516"/>
                <a:ext cx="122040" cy="54360"/>
              </p14:xfrm>
            </p:contentPart>
          </mc:Choice>
          <mc:Fallback xmlns="">
            <p:pic>
              <p:nvPicPr>
                <p:cNvPr id="89" name="Ink 88"/>
              </p:nvPicPr>
              <p:blipFill>
                <a:blip r:embed="rId77"/>
              </p:blipFill>
              <p:spPr>
                <a:xfrm>
                  <a:off x="3981530" y="2300516"/>
                  <a:ext cx="122040" cy="54360"/>
                </a:xfrm>
                <a:prstGeom prst="rect"/>
              </p:spPr>
            </p:pic>
          </mc:Fallback>
        </mc:AlternateContent>
      </p:grpSp>
      <mc:AlternateContent xmlns:mc="http://schemas.openxmlformats.org/markup-compatibility/2006" xmlns:p14="http://schemas.microsoft.com/office/powerpoint/2010/main">
        <mc:Choice Requires="p14">
          <p:contentPart r:id="rId78" p14:bwMode="auto">
            <p14:nvContentPartPr>
              <p14:cNvPr id="91" name="Ink 90"/>
              <p14:cNvContentPartPr/>
              <p14:nvPr/>
            </p14:nvContentPartPr>
            <p14:xfrm>
              <a:off x="5837330" y="3581756"/>
              <a:ext cx="3220200" cy="503640"/>
            </p14:xfrm>
          </p:contentPart>
        </mc:Choice>
        <mc:Fallback xmlns="">
          <p:pic>
            <p:nvPicPr>
              <p:cNvPr id="91" name="Ink 90"/>
            </p:nvPicPr>
            <p:blipFill>
              <a:blip r:embed="rId79"/>
            </p:blipFill>
            <p:spPr>
              <a:xfrm>
                <a:off x="5837330" y="3581756"/>
                <a:ext cx="3220200" cy="503640"/>
              </a:xfrm>
              <a:prstGeom prst="rect"/>
            </p:spPr>
          </p:pic>
        </mc:Fallback>
      </mc:AlternateContent>
      <p:grpSp>
        <p:nvGrpSpPr>
          <p:cNvPr id="110" name="Group 109"/>
          <p:cNvGrpSpPr/>
          <p:nvPr/>
        </p:nvGrpSpPr>
        <p:grpSpPr>
          <a:xfrm>
            <a:off x="5854970" y="5294276"/>
            <a:ext cx="2565720" cy="603360"/>
            <a:chOff x="5854970" y="5294276"/>
            <a:chExt cx="2565720" cy="603360"/>
          </a:xfrm>
        </p:grpSpPr>
        <mc:AlternateContent xmlns:mc="http://schemas.openxmlformats.org/markup-compatibility/2006" xmlns:p14="http://schemas.microsoft.com/office/powerpoint/2010/main">
          <mc:Choice Requires="p14">
            <p:contentPart r:id="rId80" p14:bwMode="auto">
              <p14:nvContentPartPr>
                <p14:cNvPr id="92" name="Ink 91"/>
                <p14:cNvContentPartPr/>
                <p14:nvPr/>
              </p14:nvContentPartPr>
              <p14:xfrm>
                <a:off x="5854970" y="5371676"/>
                <a:ext cx="410040" cy="285120"/>
              </p14:xfrm>
            </p:contentPart>
          </mc:Choice>
          <mc:Fallback xmlns="">
            <p:pic>
              <p:nvPicPr>
                <p:cNvPr id="92" name="Ink 91"/>
              </p:nvPicPr>
              <p:blipFill>
                <a:blip r:embed="rId81"/>
              </p:blipFill>
              <p:spPr>
                <a:xfrm>
                  <a:off x="5854970" y="5371676"/>
                  <a:ext cx="410040" cy="285120"/>
                </a:xfrm>
                <a:prstGeom prst="rect"/>
              </p:spPr>
            </p:pic>
          </mc:Fallback>
        </mc:AlternateContent>
        <mc:AlternateContent xmlns:mc="http://schemas.openxmlformats.org/markup-compatibility/2006" xmlns:p14="http://schemas.microsoft.com/office/powerpoint/2010/main">
          <mc:Choice Requires="p14">
            <p:contentPart r:id="rId82" p14:bwMode="auto">
              <p14:nvContentPartPr>
                <p14:cNvPr id="93" name="Ink 92"/>
                <p14:cNvContentPartPr/>
                <p14:nvPr/>
              </p14:nvContentPartPr>
              <p14:xfrm>
                <a:off x="6175370" y="5412356"/>
                <a:ext cx="210240" cy="337680"/>
              </p14:xfrm>
            </p:contentPart>
          </mc:Choice>
          <mc:Fallback xmlns="">
            <p:pic>
              <p:nvPicPr>
                <p:cNvPr id="93" name="Ink 92"/>
              </p:nvPicPr>
              <p:blipFill>
                <a:blip r:embed="rId83"/>
              </p:blipFill>
              <p:spPr>
                <a:xfrm>
                  <a:off x="6175370" y="5412356"/>
                  <a:ext cx="210240" cy="337680"/>
                </a:xfrm>
                <a:prstGeom prst="rect"/>
              </p:spPr>
            </p:pic>
          </mc:Fallback>
        </mc:AlternateContent>
        <mc:AlternateContent xmlns:mc="http://schemas.openxmlformats.org/markup-compatibility/2006" xmlns:p14="http://schemas.microsoft.com/office/powerpoint/2010/main">
          <mc:Choice Requires="p14">
            <p:contentPart r:id="rId84" p14:bwMode="auto">
              <p14:nvContentPartPr>
                <p14:cNvPr id="94" name="Ink 93"/>
                <p14:cNvContentPartPr/>
                <p14:nvPr/>
              </p14:nvContentPartPr>
              <p14:xfrm>
                <a:off x="6353930" y="5456276"/>
                <a:ext cx="105480" cy="441360"/>
              </p14:xfrm>
            </p:contentPart>
          </mc:Choice>
          <mc:Fallback xmlns="">
            <p:pic>
              <p:nvPicPr>
                <p:cNvPr id="94" name="Ink 93"/>
              </p:nvPicPr>
              <p:blipFill>
                <a:blip r:embed="rId85"/>
              </p:blipFill>
              <p:spPr>
                <a:xfrm>
                  <a:off x="6353930" y="5456276"/>
                  <a:ext cx="105480" cy="441360"/>
                </a:xfrm>
                <a:prstGeom prst="rect"/>
              </p:spPr>
            </p:pic>
          </mc:Fallback>
        </mc:AlternateContent>
        <mc:AlternateContent xmlns:mc="http://schemas.openxmlformats.org/markup-compatibility/2006" xmlns:p14="http://schemas.microsoft.com/office/powerpoint/2010/main">
          <mc:Choice Requires="p14">
            <p:contentPart r:id="rId86" p14:bwMode="auto">
              <p14:nvContentPartPr>
                <p14:cNvPr id="95" name="Ink 94"/>
                <p14:cNvContentPartPr/>
                <p14:nvPr/>
              </p14:nvContentPartPr>
              <p14:xfrm>
                <a:off x="6297050" y="5642396"/>
                <a:ext cx="176040" cy="20520"/>
              </p14:xfrm>
            </p:contentPart>
          </mc:Choice>
          <mc:Fallback xmlns="">
            <p:pic>
              <p:nvPicPr>
                <p:cNvPr id="95" name="Ink 94"/>
              </p:nvPicPr>
              <p:blipFill>
                <a:blip r:embed="rId87"/>
              </p:blipFill>
              <p:spPr>
                <a:xfrm>
                  <a:off x="6297050" y="5642396"/>
                  <a:ext cx="176040" cy="20520"/>
                </a:xfrm>
                <a:prstGeom prst="rect"/>
              </p:spPr>
            </p:pic>
          </mc:Fallback>
        </mc:AlternateContent>
        <mc:AlternateContent xmlns:mc="http://schemas.openxmlformats.org/markup-compatibility/2006" xmlns:p14="http://schemas.microsoft.com/office/powerpoint/2010/main">
          <mc:Choice Requires="p14">
            <p:contentPart r:id="rId88" p14:bwMode="auto">
              <p14:nvContentPartPr>
                <p14:cNvPr id="96" name="Ink 95"/>
                <p14:cNvContentPartPr/>
                <p14:nvPr/>
              </p14:nvContentPartPr>
              <p14:xfrm>
                <a:off x="6533210" y="5559596"/>
                <a:ext cx="70200" cy="238680"/>
              </p14:xfrm>
            </p:contentPart>
          </mc:Choice>
          <mc:Fallback xmlns="">
            <p:pic>
              <p:nvPicPr>
                <p:cNvPr id="96" name="Ink 95"/>
              </p:nvPicPr>
              <p:blipFill>
                <a:blip r:embed="rId89"/>
              </p:blipFill>
              <p:spPr>
                <a:xfrm>
                  <a:off x="6533210" y="5559596"/>
                  <a:ext cx="70200" cy="238680"/>
                </a:xfrm>
                <a:prstGeom prst="rect"/>
              </p:spPr>
            </p:pic>
          </mc:Fallback>
        </mc:AlternateContent>
        <mc:AlternateContent xmlns:mc="http://schemas.openxmlformats.org/markup-compatibility/2006" xmlns:p14="http://schemas.microsoft.com/office/powerpoint/2010/main">
          <mc:Choice Requires="p14">
            <p:contentPart r:id="rId90" p14:bwMode="auto">
              <p14:nvContentPartPr>
                <p14:cNvPr id="97" name="Ink 96"/>
                <p14:cNvContentPartPr/>
                <p14:nvPr/>
              </p14:nvContentPartPr>
              <p14:xfrm>
                <a:off x="6511250" y="5515676"/>
                <a:ext cx="140040" cy="135000"/>
              </p14:xfrm>
            </p:contentPart>
          </mc:Choice>
          <mc:Fallback xmlns="">
            <p:pic>
              <p:nvPicPr>
                <p:cNvPr id="97" name="Ink 96"/>
              </p:nvPicPr>
              <p:blipFill>
                <a:blip r:embed="rId91"/>
              </p:blipFill>
              <p:spPr>
                <a:xfrm>
                  <a:off x="6511250" y="5515676"/>
                  <a:ext cx="140040" cy="135000"/>
                </a:xfrm>
                <a:prstGeom prst="rect"/>
              </p:spPr>
            </p:pic>
          </mc:Fallback>
        </mc:AlternateContent>
        <mc:AlternateContent xmlns:mc="http://schemas.openxmlformats.org/markup-compatibility/2006" xmlns:p14="http://schemas.microsoft.com/office/powerpoint/2010/main">
          <mc:Choice Requires="p14">
            <p:contentPart r:id="rId92" p14:bwMode="auto">
              <p14:nvContentPartPr>
                <p14:cNvPr id="98" name="Ink 97"/>
                <p14:cNvContentPartPr/>
                <p14:nvPr/>
              </p14:nvContentPartPr>
              <p14:xfrm>
                <a:off x="6990410" y="5588396"/>
                <a:ext cx="115920" cy="16200"/>
              </p14:xfrm>
            </p:contentPart>
          </mc:Choice>
          <mc:Fallback xmlns="">
            <p:pic>
              <p:nvPicPr>
                <p:cNvPr id="98" name="Ink 97"/>
              </p:nvPicPr>
              <p:blipFill>
                <a:blip r:embed="rId93"/>
              </p:blipFill>
              <p:spPr>
                <a:xfrm>
                  <a:off x="6990410" y="5588396"/>
                  <a:ext cx="115920" cy="16200"/>
                </a:xfrm>
                <a:prstGeom prst="rect"/>
              </p:spPr>
            </p:pic>
          </mc:Fallback>
        </mc:AlternateContent>
        <mc:AlternateContent xmlns:mc="http://schemas.openxmlformats.org/markup-compatibility/2006" xmlns:p14="http://schemas.microsoft.com/office/powerpoint/2010/main">
          <mc:Choice Requires="p14">
            <p:contentPart r:id="rId94" p14:bwMode="auto">
              <p14:nvContentPartPr>
                <p14:cNvPr id="99" name="Ink 98"/>
                <p14:cNvContentPartPr/>
                <p14:nvPr/>
              </p14:nvContentPartPr>
              <p14:xfrm>
                <a:off x="6990410" y="5662556"/>
                <a:ext cx="175680" cy="360"/>
              </p14:xfrm>
            </p:contentPart>
          </mc:Choice>
          <mc:Fallback xmlns="">
            <p:pic>
              <p:nvPicPr>
                <p:cNvPr id="99" name="Ink 98"/>
              </p:nvPicPr>
              <p:blipFill>
                <a:blip r:embed="rId95"/>
              </p:blipFill>
              <p:spPr>
                <a:xfrm>
                  <a:off x="6990410" y="5662556"/>
                  <a:ext cx="175680" cy="360"/>
                </a:xfrm>
                <a:prstGeom prst="rect"/>
              </p:spPr>
            </p:pic>
          </mc:Fallback>
        </mc:AlternateContent>
        <mc:AlternateContent xmlns:mc="http://schemas.openxmlformats.org/markup-compatibility/2006" xmlns:p14="http://schemas.microsoft.com/office/powerpoint/2010/main">
          <mc:Choice Requires="p14">
            <p:contentPart r:id="rId96" p14:bwMode="auto">
              <p14:nvContentPartPr>
                <p14:cNvPr id="101" name="Ink 100"/>
                <p14:cNvContentPartPr/>
                <p14:nvPr/>
              </p14:nvContentPartPr>
              <p14:xfrm>
                <a:off x="7358690" y="5308676"/>
                <a:ext cx="198720" cy="180720"/>
              </p14:xfrm>
            </p:contentPart>
          </mc:Choice>
          <mc:Fallback xmlns="">
            <p:pic>
              <p:nvPicPr>
                <p:cNvPr id="101" name="Ink 100"/>
              </p:nvPicPr>
              <p:blipFill>
                <a:blip r:embed="rId97"/>
              </p:blipFill>
              <p:spPr>
                <a:xfrm>
                  <a:off x="7358690" y="5308676"/>
                  <a:ext cx="198720" cy="18072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102" name="Ink 101"/>
                <p14:cNvContentPartPr/>
                <p14:nvPr/>
              </p14:nvContentPartPr>
              <p14:xfrm>
                <a:off x="7502330" y="5294276"/>
                <a:ext cx="476640" cy="514800"/>
              </p14:xfrm>
            </p:contentPart>
          </mc:Choice>
          <mc:Fallback xmlns="">
            <p:pic>
              <p:nvPicPr>
                <p:cNvPr id="102" name="Ink 101"/>
              </p:nvPicPr>
              <p:blipFill>
                <a:blip r:embed="rId99"/>
              </p:blipFill>
              <p:spPr>
                <a:xfrm>
                  <a:off x="7502330" y="5294276"/>
                  <a:ext cx="476640" cy="51480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104" name="Ink 103"/>
                <p14:cNvContentPartPr/>
                <p14:nvPr/>
              </p14:nvContentPartPr>
              <p14:xfrm>
                <a:off x="7727690" y="5648156"/>
                <a:ext cx="360" cy="146160"/>
              </p14:xfrm>
            </p:contentPart>
          </mc:Choice>
          <mc:Fallback xmlns="">
            <p:pic>
              <p:nvPicPr>
                <p:cNvPr id="104" name="Ink 103"/>
              </p:nvPicPr>
              <p:blipFill>
                <a:blip r:embed="rId101"/>
              </p:blipFill>
              <p:spPr>
                <a:xfrm>
                  <a:off x="7727690" y="5648156"/>
                  <a:ext cx="360" cy="146160"/>
                </a:xfrm>
                <a:prstGeom prst="rect"/>
              </p:spPr>
            </p:pic>
          </mc:Fallback>
        </mc:AlternateContent>
        <mc:AlternateContent xmlns:mc="http://schemas.openxmlformats.org/markup-compatibility/2006" xmlns:p14="http://schemas.microsoft.com/office/powerpoint/2010/main">
          <mc:Choice Requires="p14">
            <p:contentPart r:id="rId102" p14:bwMode="auto">
              <p14:nvContentPartPr>
                <p14:cNvPr id="105" name="Ink 104"/>
                <p14:cNvContentPartPr/>
                <p14:nvPr/>
              </p14:nvContentPartPr>
              <p14:xfrm>
                <a:off x="7694930" y="5607476"/>
                <a:ext cx="284400" cy="204840"/>
              </p14:xfrm>
            </p:contentPart>
          </mc:Choice>
          <mc:Fallback xmlns="">
            <p:pic>
              <p:nvPicPr>
                <p:cNvPr id="105" name="Ink 104"/>
              </p:nvPicPr>
              <p:blipFill>
                <a:blip r:embed="rId103"/>
              </p:blipFill>
              <p:spPr>
                <a:xfrm>
                  <a:off x="7694930" y="5607476"/>
                  <a:ext cx="284400" cy="204840"/>
                </a:xfrm>
                <a:prstGeom prst="rect"/>
              </p:spPr>
            </p:pic>
          </mc:Fallback>
        </mc:AlternateContent>
        <mc:AlternateContent xmlns:mc="http://schemas.openxmlformats.org/markup-compatibility/2006" xmlns:p14="http://schemas.microsoft.com/office/powerpoint/2010/main">
          <mc:Choice Requires="p14">
            <p:contentPart r:id="rId104" p14:bwMode="auto">
              <p14:nvContentPartPr>
                <p14:cNvPr id="106" name="Ink 105"/>
                <p14:cNvContentPartPr/>
                <p14:nvPr/>
              </p14:nvContentPartPr>
              <p14:xfrm>
                <a:off x="8052050" y="5559596"/>
                <a:ext cx="16200" cy="219960"/>
              </p14:xfrm>
            </p:contentPart>
          </mc:Choice>
          <mc:Fallback xmlns="">
            <p:pic>
              <p:nvPicPr>
                <p:cNvPr id="106" name="Ink 105"/>
              </p:nvPicPr>
              <p:blipFill>
                <a:blip r:embed="rId105"/>
              </p:blipFill>
              <p:spPr>
                <a:xfrm>
                  <a:off x="8052050" y="5559596"/>
                  <a:ext cx="16200" cy="219960"/>
                </a:xfrm>
                <a:prstGeom prst="rect"/>
              </p:spPr>
            </p:pic>
          </mc:Fallback>
        </mc:AlternateContent>
        <mc:AlternateContent xmlns:mc="http://schemas.openxmlformats.org/markup-compatibility/2006" xmlns:p14="http://schemas.microsoft.com/office/powerpoint/2010/main">
          <mc:Choice Requires="p14">
            <p:contentPart r:id="rId106" p14:bwMode="auto">
              <p14:nvContentPartPr>
                <p14:cNvPr id="107" name="Ink 106"/>
                <p14:cNvContentPartPr/>
                <p14:nvPr/>
              </p14:nvContentPartPr>
              <p14:xfrm>
                <a:off x="8038730" y="5426756"/>
                <a:ext cx="28440" cy="26640"/>
              </p14:xfrm>
            </p:contentPart>
          </mc:Choice>
          <mc:Fallback xmlns="">
            <p:pic>
              <p:nvPicPr>
                <p:cNvPr id="107" name="Ink 106"/>
              </p:nvPicPr>
              <p:blipFill>
                <a:blip r:embed="rId107"/>
              </p:blipFill>
              <p:spPr>
                <a:xfrm>
                  <a:off x="8038730" y="5426756"/>
                  <a:ext cx="28440" cy="26640"/>
                </a:xfrm>
                <a:prstGeom prst="rect"/>
              </p:spPr>
            </p:pic>
          </mc:Fallback>
        </mc:AlternateContent>
        <mc:AlternateContent xmlns:mc="http://schemas.openxmlformats.org/markup-compatibility/2006" xmlns:p14="http://schemas.microsoft.com/office/powerpoint/2010/main">
          <mc:Choice Requires="p14">
            <p:contentPart r:id="rId108" p14:bwMode="auto">
              <p14:nvContentPartPr>
                <p14:cNvPr id="108" name="Ink 107"/>
                <p14:cNvContentPartPr/>
                <p14:nvPr/>
              </p14:nvContentPartPr>
              <p14:xfrm>
                <a:off x="7922810" y="5500556"/>
                <a:ext cx="11880" cy="15480"/>
              </p14:xfrm>
            </p:contentPart>
          </mc:Choice>
          <mc:Fallback xmlns="">
            <p:pic>
              <p:nvPicPr>
                <p:cNvPr id="108" name="Ink 107"/>
              </p:nvPicPr>
              <p:blipFill>
                <a:blip r:embed="rId109"/>
              </p:blipFill>
              <p:spPr>
                <a:xfrm>
                  <a:off x="7922810" y="5500556"/>
                  <a:ext cx="11880" cy="15480"/>
                </a:xfrm>
                <a:prstGeom prst="rect"/>
              </p:spPr>
            </p:pic>
          </mc:Fallback>
        </mc:AlternateContent>
        <mc:AlternateContent xmlns:mc="http://schemas.openxmlformats.org/markup-compatibility/2006" xmlns:p14="http://schemas.microsoft.com/office/powerpoint/2010/main">
          <mc:Choice Requires="p14">
            <p:contentPart r:id="rId110" p14:bwMode="auto">
              <p14:nvContentPartPr>
                <p14:cNvPr id="109" name="Ink 108"/>
                <p14:cNvContentPartPr/>
                <p14:nvPr/>
              </p14:nvContentPartPr>
              <p14:xfrm>
                <a:off x="8199290" y="5486156"/>
                <a:ext cx="221400" cy="313920"/>
              </p14:xfrm>
            </p:contentPart>
          </mc:Choice>
          <mc:Fallback xmlns="">
            <p:pic>
              <p:nvPicPr>
                <p:cNvPr id="109" name="Ink 108"/>
              </p:nvPicPr>
              <p:blipFill>
                <a:blip r:embed="rId111"/>
              </p:blipFill>
              <p:spPr>
                <a:xfrm>
                  <a:off x="8199290" y="5486156"/>
                  <a:ext cx="221400" cy="313920"/>
                </a:xfrm>
                <a:prstGeom prst="rect"/>
              </p:spPr>
            </p:pic>
          </mc:Fallback>
        </mc:AlternateContent>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19600" y="1371600"/>
            <a:ext cx="4648200" cy="3886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ctrTitle"/>
          </p:nvPr>
        </p:nvSpPr>
        <p:spPr>
          <a:xfrm>
            <a:off x="3276600" y="533400"/>
            <a:ext cx="5257800" cy="609600"/>
          </a:xfrm>
          <a:ln>
            <a:solidFill>
              <a:schemeClr val="tx2">
                <a:lumMod val="60000"/>
                <a:lumOff val="40000"/>
              </a:schemeClr>
            </a:solidFill>
          </a:ln>
        </p:spPr>
        <p:txBody>
          <a:bodyPr>
            <a:normAutofit fontScale="90000"/>
          </a:bodyPr>
          <a:lstStyle/>
          <a:p>
            <a:pPr algn="l"/>
            <a:r>
              <a:rPr lang="en-US" sz="2400" b="1" dirty="0" err="1">
                <a:effectLst>
                  <a:outerShdw blurRad="38100" dist="38100" dir="2700000" algn="tl">
                    <a:srgbClr val="000000">
                      <a:alpha val="43137"/>
                    </a:srgbClr>
                  </a:outerShdw>
                </a:effectLst>
              </a:rPr>
              <a:t>Faktor-faktor</a:t>
            </a:r>
            <a:r>
              <a:rPr lang="en-US" sz="2400" b="1" dirty="0">
                <a:effectLst>
                  <a:outerShdw blurRad="38100" dist="38100" dir="2700000" algn="tl">
                    <a:srgbClr val="000000">
                      <a:alpha val="43137"/>
                    </a:srgbClr>
                  </a:outerShdw>
                </a:effectLst>
              </a:rPr>
              <a:t> yang </a:t>
            </a:r>
            <a:r>
              <a:rPr lang="en-US" sz="2400" b="1" dirty="0" err="1">
                <a:effectLst>
                  <a:outerShdw blurRad="38100" dist="38100" dir="2700000" algn="tl">
                    <a:srgbClr val="000000">
                      <a:alpha val="43137"/>
                    </a:srgbClr>
                  </a:outerShdw>
                </a:effectLst>
              </a:rPr>
              <a:t>menggeser</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kurva</a:t>
            </a:r>
            <a:r>
              <a:rPr lang="en-US" sz="2400" b="1" dirty="0">
                <a:effectLst>
                  <a:outerShdw blurRad="38100" dist="38100" dir="2700000" algn="tl">
                    <a:srgbClr val="000000">
                      <a:alpha val="43137"/>
                    </a:srgbClr>
                  </a:outerShdw>
                </a:effectLst>
              </a:rPr>
              <a:t> AS</a:t>
            </a:r>
            <a:endParaRPr lang="en-US" sz="2400" b="1"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nvGraphicFramePr>
        <p:xfrm>
          <a:off x="381000" y="1371600"/>
          <a:ext cx="4038600" cy="3618225"/>
        </p:xfrm>
        <a:graphic>
          <a:graphicData uri="http://schemas.openxmlformats.org/drawingml/2006/table">
            <a:tbl>
              <a:tblPr firstRow="1" bandRow="1">
                <a:tableStyleId>{5C22544A-7EE6-4342-B048-85BDC9FD1C3A}</a:tableStyleId>
              </a:tblPr>
              <a:tblGrid>
                <a:gridCol w="2213317"/>
                <a:gridCol w="1825283"/>
              </a:tblGrid>
              <a:tr h="522336">
                <a:tc>
                  <a:txBody>
                    <a:bodyPr/>
                    <a:lstStyle/>
                    <a:p>
                      <a:pPr algn="ctr"/>
                      <a:r>
                        <a:rPr lang="en-US" sz="1600" dirty="0" err="1"/>
                        <a:t>Faktor</a:t>
                      </a:r>
                      <a:r>
                        <a:rPr lang="en-US" sz="1600" dirty="0"/>
                        <a:t> </a:t>
                      </a:r>
                      <a:endParaRPr lang="en-US" sz="1600" dirty="0"/>
                    </a:p>
                  </a:txBody>
                  <a:tcPr/>
                </a:tc>
                <a:tc>
                  <a:txBody>
                    <a:bodyPr/>
                    <a:lstStyle/>
                    <a:p>
                      <a:pPr algn="ctr"/>
                      <a:r>
                        <a:rPr lang="en-US" sz="1600" dirty="0" err="1"/>
                        <a:t>Arah</a:t>
                      </a:r>
                      <a:r>
                        <a:rPr lang="en-US" sz="1600" dirty="0"/>
                        <a:t> </a:t>
                      </a:r>
                      <a:r>
                        <a:rPr lang="en-US" sz="1600" dirty="0" err="1"/>
                        <a:t>pergeseran</a:t>
                      </a:r>
                      <a:r>
                        <a:rPr lang="en-US" sz="1600" dirty="0"/>
                        <a:t> </a:t>
                      </a:r>
                      <a:r>
                        <a:rPr lang="en-US" sz="1600" dirty="0" err="1"/>
                        <a:t>kura</a:t>
                      </a:r>
                      <a:r>
                        <a:rPr lang="en-US" sz="1600" dirty="0"/>
                        <a:t> AS</a:t>
                      </a:r>
                      <a:endParaRPr lang="en-US" sz="1600" dirty="0"/>
                    </a:p>
                  </a:txBody>
                  <a:tcPr/>
                </a:tc>
              </a:tr>
              <a:tr h="469595">
                <a:tc>
                  <a:txBody>
                    <a:bodyPr/>
                    <a:lstStyle/>
                    <a:p>
                      <a:r>
                        <a:rPr lang="en-US" sz="1600" dirty="0"/>
                        <a:t>Y &gt;</a:t>
                      </a:r>
                      <a:r>
                        <a:rPr lang="en-US" sz="1600" baseline="0" dirty="0"/>
                        <a:t> </a:t>
                      </a:r>
                      <a:r>
                        <a:rPr lang="en-US" sz="1600" dirty="0"/>
                        <a:t> </a:t>
                      </a:r>
                      <a:r>
                        <a:rPr lang="en-US" sz="1600" dirty="0" err="1"/>
                        <a:t>Yfe</a:t>
                      </a:r>
                      <a:endParaRPr lang="en-US" sz="1600" dirty="0"/>
                    </a:p>
                  </a:txBody>
                  <a:tcPr/>
                </a:tc>
                <a:tc>
                  <a:txBody>
                    <a:bodyPr/>
                    <a:lstStyle/>
                    <a:p>
                      <a:pPr algn="ctr"/>
                      <a:r>
                        <a:rPr lang="en-US" sz="1600" dirty="0" err="1"/>
                        <a:t>ke</a:t>
                      </a:r>
                      <a:r>
                        <a:rPr lang="en-US" sz="1600" dirty="0"/>
                        <a:t> </a:t>
                      </a:r>
                      <a:r>
                        <a:rPr lang="en-US" sz="1600" dirty="0" err="1"/>
                        <a:t>kiri</a:t>
                      </a:r>
                      <a:endParaRPr lang="en-US" sz="1600" dirty="0"/>
                    </a:p>
                  </a:txBody>
                  <a:tcPr/>
                </a:tc>
              </a:tr>
              <a:tr h="40810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600" dirty="0"/>
                        <a:t>Y &lt;</a:t>
                      </a:r>
                      <a:r>
                        <a:rPr lang="en-US" sz="1600" baseline="0" dirty="0"/>
                        <a:t> </a:t>
                      </a:r>
                      <a:r>
                        <a:rPr lang="en-US" sz="1600" dirty="0"/>
                        <a:t> </a:t>
                      </a:r>
                      <a:r>
                        <a:rPr lang="en-US" sz="1600" dirty="0" err="1"/>
                        <a:t>Yfe</a:t>
                      </a:r>
                      <a:endParaRPr lang="en-US" sz="1600" dirty="0"/>
                    </a:p>
                  </a:txBody>
                  <a:tcPr/>
                </a:tc>
                <a:tc>
                  <a:txBody>
                    <a:bodyPr/>
                    <a:lstStyle/>
                    <a:p>
                      <a:pPr algn="ctr"/>
                      <a:r>
                        <a:rPr lang="en-US" sz="1600" dirty="0" err="1"/>
                        <a:t>ke</a:t>
                      </a:r>
                      <a:r>
                        <a:rPr lang="en-US" sz="1600" dirty="0"/>
                        <a:t> </a:t>
                      </a:r>
                      <a:r>
                        <a:rPr lang="en-US" sz="1600" dirty="0" err="1"/>
                        <a:t>kanan</a:t>
                      </a:r>
                      <a:endParaRPr lang="en-US" sz="1600" dirty="0"/>
                    </a:p>
                  </a:txBody>
                  <a:tcPr/>
                </a:tc>
              </a:tr>
              <a:tr h="522336">
                <a:tc>
                  <a:txBody>
                    <a:bodyPr/>
                    <a:lstStyle/>
                    <a:p>
                      <a:r>
                        <a:rPr lang="en-US" sz="1600" dirty="0" err="1"/>
                        <a:t>Ekspekasi</a:t>
                      </a:r>
                      <a:r>
                        <a:rPr lang="en-US" sz="1600" baseline="0" dirty="0"/>
                        <a:t> </a:t>
                      </a:r>
                      <a:r>
                        <a:rPr lang="en-US" sz="1600" baseline="0" dirty="0" err="1"/>
                        <a:t>kenaikan</a:t>
                      </a:r>
                      <a:r>
                        <a:rPr lang="en-US" sz="1600" baseline="0" dirty="0"/>
                        <a:t> </a:t>
                      </a:r>
                      <a:r>
                        <a:rPr lang="en-US" sz="1600" baseline="0" dirty="0" err="1"/>
                        <a:t>inflasi</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err="1"/>
                        <a:t>ke</a:t>
                      </a:r>
                      <a:r>
                        <a:rPr lang="en-US" sz="1600" dirty="0"/>
                        <a:t> </a:t>
                      </a:r>
                      <a:r>
                        <a:rPr lang="en-US" sz="1600" dirty="0" err="1"/>
                        <a:t>kiri</a:t>
                      </a:r>
                      <a:endParaRPr lang="en-US" sz="1600" dirty="0"/>
                    </a:p>
                  </a:txBody>
                  <a:tcPr/>
                </a:tc>
              </a:tr>
              <a:tr h="408101">
                <a:tc>
                  <a:txBody>
                    <a:bodyPr/>
                    <a:lstStyle/>
                    <a:p>
                      <a:r>
                        <a:rPr lang="en-US" sz="1600" dirty="0" err="1"/>
                        <a:t>Dorongan</a:t>
                      </a:r>
                      <a:r>
                        <a:rPr lang="en-US" sz="1600" dirty="0"/>
                        <a:t> </a:t>
                      </a:r>
                      <a:r>
                        <a:rPr lang="en-US" sz="1600" dirty="0" err="1"/>
                        <a:t>upah</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err="1"/>
                        <a:t>ke</a:t>
                      </a:r>
                      <a:r>
                        <a:rPr lang="en-US" sz="1600" dirty="0"/>
                        <a:t> </a:t>
                      </a:r>
                      <a:r>
                        <a:rPr lang="en-US" sz="1600" dirty="0" err="1"/>
                        <a:t>kiri</a:t>
                      </a:r>
                      <a:endParaRPr lang="en-US" sz="1600" dirty="0"/>
                    </a:p>
                  </a:txBody>
                  <a:tcPr/>
                </a:tc>
              </a:tr>
              <a:tr h="587094">
                <a:tc>
                  <a:txBody>
                    <a:bodyPr/>
                    <a:lstStyle/>
                    <a:p>
                      <a:r>
                        <a:rPr lang="en-US" sz="1600" dirty="0" err="1"/>
                        <a:t>Guncangan</a:t>
                      </a:r>
                      <a:r>
                        <a:rPr lang="en-US" sz="1600" dirty="0"/>
                        <a:t> </a:t>
                      </a:r>
                      <a:r>
                        <a:rPr lang="en-US" sz="1600" dirty="0" err="1"/>
                        <a:t>penawaran</a:t>
                      </a:r>
                      <a:r>
                        <a:rPr lang="en-US" sz="1600" dirty="0"/>
                        <a:t> </a:t>
                      </a:r>
                      <a:r>
                        <a:rPr lang="en-US" sz="1600" dirty="0" err="1"/>
                        <a:t>negatif</a:t>
                      </a:r>
                      <a:endParaRPr lang="en-US" sz="1600" dirty="0"/>
                    </a:p>
                  </a:txBody>
                  <a:tcPr/>
                </a:tc>
                <a:tc>
                  <a:txBody>
                    <a:bodyPr/>
                    <a:lstStyle/>
                    <a:p>
                      <a:pPr algn="ctr"/>
                      <a:r>
                        <a:rPr lang="en-US" sz="1600" dirty="0" err="1"/>
                        <a:t>ke</a:t>
                      </a:r>
                      <a:r>
                        <a:rPr lang="en-US" sz="1600" dirty="0"/>
                        <a:t> </a:t>
                      </a:r>
                      <a:r>
                        <a:rPr lang="en-US" sz="1600" dirty="0" err="1"/>
                        <a:t>kanan</a:t>
                      </a:r>
                      <a:endParaRPr lang="en-US" sz="1600" dirty="0"/>
                    </a:p>
                  </a:txBody>
                  <a:tcPr/>
                </a:tc>
              </a:tr>
              <a:tr h="587094">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600" dirty="0" err="1"/>
                        <a:t>Guncangan</a:t>
                      </a:r>
                      <a:r>
                        <a:rPr lang="en-US" sz="1600" dirty="0"/>
                        <a:t> </a:t>
                      </a:r>
                      <a:r>
                        <a:rPr lang="en-US" sz="1600" dirty="0" err="1"/>
                        <a:t>penawaran</a:t>
                      </a:r>
                      <a:r>
                        <a:rPr lang="en-US" sz="1600" dirty="0"/>
                        <a:t> </a:t>
                      </a:r>
                      <a:r>
                        <a:rPr lang="en-US" sz="1600" dirty="0" err="1"/>
                        <a:t>positif</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err="1"/>
                        <a:t>ke</a:t>
                      </a:r>
                      <a:r>
                        <a:rPr lang="en-US" sz="1600" dirty="0"/>
                        <a:t> </a:t>
                      </a:r>
                      <a:r>
                        <a:rPr lang="en-US" sz="1600" dirty="0" err="1"/>
                        <a:t>kiri</a:t>
                      </a:r>
                      <a:endParaRPr lang="en-US" sz="1600" dirty="0"/>
                    </a:p>
                  </a:txBody>
                  <a:tcPr/>
                </a:tc>
              </a:tr>
            </a:tbl>
          </a:graphicData>
        </a:graphic>
      </p:graphicFrame>
      <p:grpSp>
        <p:nvGrpSpPr>
          <p:cNvPr id="40" name="Group 39"/>
          <p:cNvGrpSpPr/>
          <p:nvPr/>
        </p:nvGrpSpPr>
        <p:grpSpPr>
          <a:xfrm>
            <a:off x="4533900" y="1446445"/>
            <a:ext cx="4267201" cy="3508176"/>
            <a:chOff x="4495800" y="1676400"/>
            <a:chExt cx="4267201" cy="3508176"/>
          </a:xfrm>
        </p:grpSpPr>
        <p:grpSp>
          <p:nvGrpSpPr>
            <p:cNvPr id="5" name="Group 4"/>
            <p:cNvGrpSpPr/>
            <p:nvPr/>
          </p:nvGrpSpPr>
          <p:grpSpPr>
            <a:xfrm>
              <a:off x="4495800" y="1981200"/>
              <a:ext cx="4267201" cy="3203376"/>
              <a:chOff x="4267200" y="1828998"/>
              <a:chExt cx="5315509" cy="3206158"/>
            </a:xfrm>
          </p:grpSpPr>
          <p:grpSp>
            <p:nvGrpSpPr>
              <p:cNvPr id="6" name="Group 98"/>
              <p:cNvGrpSpPr/>
              <p:nvPr/>
            </p:nvGrpSpPr>
            <p:grpSpPr>
              <a:xfrm>
                <a:off x="4812774" y="1828998"/>
                <a:ext cx="4769935" cy="3050779"/>
                <a:chOff x="4888973" y="2362398"/>
                <a:chExt cx="4769935" cy="3050779"/>
              </a:xfrm>
            </p:grpSpPr>
            <p:grpSp>
              <p:nvGrpSpPr>
                <p:cNvPr id="12" name="Group 4"/>
                <p:cNvGrpSpPr/>
                <p:nvPr/>
              </p:nvGrpSpPr>
              <p:grpSpPr>
                <a:xfrm>
                  <a:off x="4888973" y="2368870"/>
                  <a:ext cx="4663127" cy="2888929"/>
                  <a:chOff x="989805" y="1753396"/>
                  <a:chExt cx="4020778" cy="2684014"/>
                </a:xfrm>
              </p:grpSpPr>
              <p:grpSp>
                <p:nvGrpSpPr>
                  <p:cNvPr id="19" name="Group 149"/>
                  <p:cNvGrpSpPr/>
                  <p:nvPr/>
                </p:nvGrpSpPr>
                <p:grpSpPr>
                  <a:xfrm>
                    <a:off x="989805" y="1753396"/>
                    <a:ext cx="3201193" cy="2684014"/>
                    <a:chOff x="989806" y="1753394"/>
                    <a:chExt cx="3201194" cy="2684011"/>
                  </a:xfrm>
                </p:grpSpPr>
                <p:grpSp>
                  <p:nvGrpSpPr>
                    <p:cNvPr id="22" name="Group 139"/>
                    <p:cNvGrpSpPr/>
                    <p:nvPr/>
                  </p:nvGrpSpPr>
                  <p:grpSpPr>
                    <a:xfrm>
                      <a:off x="989806" y="1753394"/>
                      <a:ext cx="3201194" cy="2667794"/>
                      <a:chOff x="989806" y="1753394"/>
                      <a:chExt cx="3201194" cy="2667794"/>
                    </a:xfrm>
                  </p:grpSpPr>
                  <p:cxnSp>
                    <p:nvCxnSpPr>
                      <p:cNvPr id="28"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3" name="Straight Connector 12"/>
                    <p:cNvCxnSpPr/>
                    <p:nvPr/>
                  </p:nvCxnSpPr>
                  <p:spPr>
                    <a:xfrm rot="16200000" flipH="1">
                      <a:off x="1703635" y="3650552"/>
                      <a:ext cx="1573704" cy="2"/>
                    </a:xfrm>
                    <a:prstGeom prst="line">
                      <a:avLst/>
                    </a:prstGeom>
                    <a:ln w="28575">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501519" y="2385090"/>
                      <a:ext cx="2619026" cy="1786276"/>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a:off x="1373530" y="2084956"/>
                      <a:ext cx="2583326" cy="178811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a:off x="1010453" y="2810229"/>
                      <a:ext cx="1504148" cy="917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a:off x="1010453" y="3164510"/>
                      <a:ext cx="1808848" cy="6466"/>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20" name="TextBox 19"/>
                  <p:cNvSpPr txBox="1"/>
                  <p:nvPr/>
                </p:nvSpPr>
                <p:spPr>
                  <a:xfrm>
                    <a:off x="4120543" y="2314236"/>
                    <a:ext cx="890040" cy="25757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SRAS o</a:t>
                    </a:r>
                    <a:endParaRPr lang="en-US" sz="1200" dirty="0">
                      <a:latin typeface="Arial" panose="020B0604020202020204" pitchFamily="34" charset="0"/>
                      <a:cs typeface="Arial" panose="020B0604020202020204" pitchFamily="34" charset="0"/>
                    </a:endParaRPr>
                  </a:p>
                </p:txBody>
              </p:sp>
              <p:sp>
                <p:nvSpPr>
                  <p:cNvPr id="21" name="TextBox 20"/>
                  <p:cNvSpPr txBox="1"/>
                  <p:nvPr/>
                </p:nvSpPr>
                <p:spPr>
                  <a:xfrm>
                    <a:off x="3956854" y="3660510"/>
                    <a:ext cx="578803" cy="343134"/>
                  </a:xfrm>
                  <a:prstGeom prst="rect">
                    <a:avLst/>
                  </a:prstGeom>
                  <a:noFill/>
                </p:spPr>
                <p:txBody>
                  <a:bodyPr wrap="square" rtlCol="0">
                    <a:spAutoFit/>
                  </a:bodyPr>
                  <a:lstStyle/>
                  <a:p>
                    <a:r>
                      <a:rPr lang="en-US" dirty="0"/>
                      <a:t>AD</a:t>
                    </a:r>
                    <a:endParaRPr lang="en-US" sz="1200" dirty="0"/>
                  </a:p>
                </p:txBody>
              </p:sp>
            </p:grpSp>
            <p:cxnSp>
              <p:nvCxnSpPr>
                <p:cNvPr id="13" name="Straight Connector 12"/>
                <p:cNvCxnSpPr/>
                <p:nvPr/>
              </p:nvCxnSpPr>
              <p:spPr>
                <a:xfrm flipV="1">
                  <a:off x="5102757" y="2591197"/>
                  <a:ext cx="2942514" cy="1830388"/>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856334" y="3925661"/>
                  <a:ext cx="2669317" cy="1978"/>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950351" y="2591197"/>
                  <a:ext cx="1092351" cy="277240"/>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SRAS 1</a:t>
                  </a:r>
                  <a:endParaRPr lang="en-US" sz="1200" dirty="0">
                    <a:latin typeface="Arial" panose="020B0604020202020204" pitchFamily="34" charset="0"/>
                    <a:cs typeface="Arial" panose="020B0604020202020204" pitchFamily="34" charset="0"/>
                  </a:endParaRPr>
                </a:p>
              </p:txBody>
            </p:sp>
            <p:sp>
              <p:nvSpPr>
                <p:cNvPr id="16" name="TextBox 15"/>
                <p:cNvSpPr txBox="1"/>
                <p:nvPr/>
              </p:nvSpPr>
              <p:spPr>
                <a:xfrm>
                  <a:off x="8686799" y="5105400"/>
                  <a:ext cx="972109" cy="307777"/>
                </a:xfrm>
                <a:prstGeom prst="rect">
                  <a:avLst/>
                </a:prstGeom>
                <a:noFill/>
              </p:spPr>
              <p:txBody>
                <a:bodyPr wrap="square" rtlCol="0">
                  <a:spAutoFit/>
                </a:bodyPr>
                <a:lstStyle/>
                <a:p>
                  <a:r>
                    <a:rPr lang="en-US" sz="1400" dirty="0"/>
                    <a:t>output</a:t>
                  </a:r>
                  <a:endParaRPr lang="en-US" sz="1400" dirty="0"/>
                </a:p>
              </p:txBody>
            </p:sp>
            <p:sp>
              <p:nvSpPr>
                <p:cNvPr id="17" name="TextBox 16"/>
                <p:cNvSpPr txBox="1"/>
                <p:nvPr/>
              </p:nvSpPr>
              <p:spPr>
                <a:xfrm>
                  <a:off x="6621473" y="2362398"/>
                  <a:ext cx="972109" cy="277240"/>
                </a:xfrm>
                <a:prstGeom prst="rect">
                  <a:avLst/>
                </a:prstGeom>
                <a:noFill/>
              </p:spPr>
              <p:txBody>
                <a:bodyPr wrap="square" rtlCol="0">
                  <a:spAutoFit/>
                </a:bodyPr>
                <a:lstStyle/>
                <a:p>
                  <a:pPr algn="ctr"/>
                  <a:r>
                    <a:rPr lang="en-US" sz="1200" dirty="0">
                      <a:latin typeface="Arial" panose="020B0604020202020204" pitchFamily="34" charset="0"/>
                      <a:cs typeface="Arial" panose="020B0604020202020204" pitchFamily="34" charset="0"/>
                    </a:rPr>
                    <a:t>LRAS1</a:t>
                  </a:r>
                  <a:endParaRPr lang="en-US" sz="1200" dirty="0">
                    <a:latin typeface="Arial" panose="020B0604020202020204" pitchFamily="34" charset="0"/>
                    <a:cs typeface="Arial" panose="020B0604020202020204" pitchFamily="34" charset="0"/>
                  </a:endParaRPr>
                </a:p>
              </p:txBody>
            </p:sp>
            <p:sp>
              <p:nvSpPr>
                <p:cNvPr id="18" name="TextBox 17"/>
                <p:cNvSpPr txBox="1"/>
                <p:nvPr/>
              </p:nvSpPr>
              <p:spPr>
                <a:xfrm>
                  <a:off x="7380832" y="3735189"/>
                  <a:ext cx="381000" cy="308044"/>
                </a:xfrm>
                <a:prstGeom prst="rect">
                  <a:avLst/>
                </a:prstGeom>
                <a:noFill/>
              </p:spPr>
              <p:txBody>
                <a:bodyPr wrap="square" rtlCol="0">
                  <a:spAutoFit/>
                </a:bodyPr>
                <a:lstStyle/>
                <a:p>
                  <a:pPr algn="ctr"/>
                  <a:r>
                    <a:rPr lang="en-US" sz="1400" dirty="0"/>
                    <a:t>A</a:t>
                  </a:r>
                  <a:endParaRPr lang="en-US" sz="1400" dirty="0"/>
                </a:p>
              </p:txBody>
            </p:sp>
          </p:grpSp>
          <p:sp>
            <p:nvSpPr>
              <p:cNvPr id="7" name="TextBox 6"/>
              <p:cNvSpPr txBox="1"/>
              <p:nvPr/>
            </p:nvSpPr>
            <p:spPr>
              <a:xfrm flipV="1">
                <a:off x="4267200" y="2669976"/>
                <a:ext cx="457199" cy="308044"/>
              </a:xfrm>
              <a:prstGeom prst="rect">
                <a:avLst/>
              </a:prstGeom>
              <a:noFill/>
            </p:spPr>
            <p:txBody>
              <a:bodyPr wrap="square" rtlCol="0">
                <a:spAutoFit/>
              </a:bodyPr>
              <a:lstStyle/>
              <a:p>
                <a:r>
                  <a:rPr lang="en-US" sz="1400" dirty="0"/>
                  <a:t>P1</a:t>
                </a:r>
                <a:endParaRPr lang="en-US" sz="1400" dirty="0"/>
              </a:p>
            </p:txBody>
          </p:sp>
          <p:sp>
            <p:nvSpPr>
              <p:cNvPr id="8" name="TextBox 7"/>
              <p:cNvSpPr txBox="1"/>
              <p:nvPr/>
            </p:nvSpPr>
            <p:spPr>
              <a:xfrm>
                <a:off x="4267200" y="3201789"/>
                <a:ext cx="457199" cy="307777"/>
              </a:xfrm>
              <a:prstGeom prst="rect">
                <a:avLst/>
              </a:prstGeom>
              <a:noFill/>
            </p:spPr>
            <p:txBody>
              <a:bodyPr wrap="square" rtlCol="0">
                <a:spAutoFit/>
              </a:bodyPr>
              <a:lstStyle/>
              <a:p>
                <a:r>
                  <a:rPr lang="en-US" sz="1400" dirty="0"/>
                  <a:t>Po</a:t>
                </a:r>
                <a:endParaRPr lang="en-US" sz="1400" dirty="0"/>
              </a:p>
            </p:txBody>
          </p:sp>
          <p:sp>
            <p:nvSpPr>
              <p:cNvPr id="10" name="TextBox 9"/>
              <p:cNvSpPr txBox="1"/>
              <p:nvPr/>
            </p:nvSpPr>
            <p:spPr>
              <a:xfrm>
                <a:off x="6924954" y="4727112"/>
                <a:ext cx="1328877" cy="308044"/>
              </a:xfrm>
              <a:prstGeom prst="rect">
                <a:avLst/>
              </a:prstGeom>
              <a:noFill/>
            </p:spPr>
            <p:txBody>
              <a:bodyPr wrap="square" rtlCol="0">
                <a:spAutoFit/>
              </a:bodyPr>
              <a:lstStyle/>
              <a:p>
                <a:r>
                  <a:rPr lang="en-US" sz="1400" dirty="0" err="1">
                    <a:solidFill>
                      <a:srgbClr val="FF0000"/>
                    </a:solidFill>
                  </a:rPr>
                  <a:t>Yfe</a:t>
                </a:r>
                <a:endParaRPr lang="en-US" sz="1400" dirty="0">
                  <a:solidFill>
                    <a:srgbClr val="FF0000"/>
                  </a:solidFill>
                </a:endParaRPr>
              </a:p>
            </p:txBody>
          </p:sp>
          <p:sp>
            <p:nvSpPr>
              <p:cNvPr id="11" name="TextBox 10"/>
              <p:cNvSpPr txBox="1"/>
              <p:nvPr/>
            </p:nvSpPr>
            <p:spPr>
              <a:xfrm>
                <a:off x="6400800" y="4724400"/>
                <a:ext cx="457200" cy="307777"/>
              </a:xfrm>
              <a:prstGeom prst="rect">
                <a:avLst/>
              </a:prstGeom>
              <a:noFill/>
            </p:spPr>
            <p:txBody>
              <a:bodyPr wrap="square" rtlCol="0">
                <a:spAutoFit/>
              </a:bodyPr>
              <a:lstStyle/>
              <a:p>
                <a:r>
                  <a:rPr lang="en-US" sz="1400" dirty="0">
                    <a:solidFill>
                      <a:srgbClr val="FF0000"/>
                    </a:solidFill>
                  </a:rPr>
                  <a:t>Y1</a:t>
                </a:r>
                <a:endParaRPr lang="en-US" sz="1400" dirty="0">
                  <a:solidFill>
                    <a:srgbClr val="FF0000"/>
                  </a:solidFill>
                </a:endParaRPr>
              </a:p>
            </p:txBody>
          </p:sp>
        </p:grpSp>
        <p:sp>
          <p:nvSpPr>
            <p:cNvPr id="33" name="TextBox 32"/>
            <p:cNvSpPr txBox="1"/>
            <p:nvPr/>
          </p:nvSpPr>
          <p:spPr>
            <a:xfrm>
              <a:off x="4724400" y="1676400"/>
              <a:ext cx="761999" cy="307777"/>
            </a:xfrm>
            <a:prstGeom prst="rect">
              <a:avLst/>
            </a:prstGeom>
            <a:noFill/>
          </p:spPr>
          <p:txBody>
            <a:bodyPr wrap="square" rtlCol="0">
              <a:spAutoFit/>
            </a:bodyPr>
            <a:lstStyle/>
            <a:p>
              <a:r>
                <a:rPr lang="en-US" sz="1400" dirty="0"/>
                <a:t>Price</a:t>
              </a:r>
              <a:endParaRPr lang="en-US" sz="1400" dirty="0"/>
            </a:p>
          </p:txBody>
        </p:sp>
        <p:sp>
          <p:nvSpPr>
            <p:cNvPr id="34" name="TextBox 33"/>
            <p:cNvSpPr txBox="1"/>
            <p:nvPr/>
          </p:nvSpPr>
          <p:spPr>
            <a:xfrm>
              <a:off x="6096000" y="2667000"/>
              <a:ext cx="305860" cy="307777"/>
            </a:xfrm>
            <a:prstGeom prst="rect">
              <a:avLst/>
            </a:prstGeom>
            <a:noFill/>
          </p:spPr>
          <p:txBody>
            <a:bodyPr wrap="square" rtlCol="0">
              <a:spAutoFit/>
            </a:bodyPr>
            <a:lstStyle/>
            <a:p>
              <a:pPr algn="ctr"/>
              <a:r>
                <a:rPr lang="en-US" sz="1400" dirty="0"/>
                <a:t>B</a:t>
              </a:r>
              <a:endParaRPr lang="en-US" sz="1400" dirty="0"/>
            </a:p>
          </p:txBody>
        </p:sp>
      </p:grpSp>
      <p:sp>
        <p:nvSpPr>
          <p:cNvPr id="41" name="Title 1"/>
          <p:cNvSpPr txBox="1"/>
          <p:nvPr/>
        </p:nvSpPr>
        <p:spPr>
          <a:xfrm>
            <a:off x="190500" y="5343832"/>
            <a:ext cx="8763000" cy="1470883"/>
          </a:xfrm>
          <a:prstGeom prst="rect">
            <a:avLst/>
          </a:prstGeom>
          <a:solidFill>
            <a:schemeClr val="bg2"/>
          </a:solidFill>
          <a:ln>
            <a:solidFill>
              <a:schemeClr val="tx2">
                <a:lumMod val="60000"/>
                <a:lumOff val="40000"/>
              </a:schemeClr>
            </a:solidFill>
          </a:ln>
        </p:spPr>
        <p:txBody>
          <a:bodyPr vert="horz" lIns="91440" tIns="45720" rIns="91440" bIns="45720" rtlCol="0" anchor="ctr">
            <a:noAutofit/>
          </a:bodyPr>
          <a:lstStyle/>
          <a:p>
            <a:pPr lvl="0">
              <a:spcBef>
                <a:spcPct val="0"/>
              </a:spcBef>
            </a:pP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perubahan</a:t>
            </a:r>
            <a:r>
              <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rPr>
              <a:t> AS </a:t>
            </a: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menjadi</a:t>
            </a:r>
            <a:r>
              <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rPr>
              <a:t> AS1, </a:t>
            </a: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menyebabkan</a:t>
            </a:r>
            <a:r>
              <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tingkat</a:t>
            </a:r>
            <a:r>
              <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harga</a:t>
            </a:r>
            <a:r>
              <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baseline="0" noProof="0" dirty="0" err="1">
                <a:ln>
                  <a:noFill/>
                </a:ln>
                <a:solidFill>
                  <a:schemeClr val="tx1"/>
                </a:solidFill>
                <a:uLnTx/>
                <a:uFillTx/>
                <a:latin typeface="Adobe Gurmukhi" panose="01010101010101010101" pitchFamily="50" charset="0"/>
                <a:ea typeface="+mj-ea"/>
                <a:cs typeface="Adobe Gurmukhi" panose="01010101010101010101" pitchFamily="50" charset="0"/>
              </a:rPr>
              <a:t>mengalami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kenaikan</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serta</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menurunkan</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out put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riil</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kondisi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ini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disebut</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stagflasi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yaitu</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kondisi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stagnasi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pengangguran</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cs typeface="Adobe Gurmukhi" panose="01010101010101010101" pitchFamily="50" charset="0"/>
              </a:rPr>
              <a:t>dan</a:t>
            </a:r>
            <a:r>
              <a:rPr lang="en-US" dirty="0">
                <a:latin typeface="Adobe Gurmukhi" panose="01010101010101010101" pitchFamily="50" charset="0"/>
                <a:cs typeface="Adobe Gurmukhi" panose="01010101010101010101" pitchFamily="50" charset="0"/>
              </a:rPr>
              <a:t> </a:t>
            </a:r>
            <a:r>
              <a:rPr lang="en-US" dirty="0" err="1">
                <a:latin typeface="Adobe Gurmukhi" panose="01010101010101010101" pitchFamily="50" charset="0"/>
                <a:cs typeface="Adobe Gurmukhi" panose="01010101010101010101" pitchFamily="50" charset="0"/>
              </a:rPr>
              <a:t>inflasi</a:t>
            </a:r>
            <a:r>
              <a:rPr lang="en-US" dirty="0">
                <a:latin typeface="Adobe Gurmukhi" panose="01010101010101010101" pitchFamily="50" charset="0"/>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tinggi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Ekonomi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berada</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pada</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kondisi</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lemah</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karena</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pertumbuhan</a:t>
            </a:r>
            <a:r>
              <a:rPr kumimoji="0" lang="en-US" i="0" u="none" strike="noStrike" kern="1200" cap="none" spc="0" normalizeH="0" noProof="0" dirty="0">
                <a:ln>
                  <a:noFill/>
                </a:ln>
                <a:solidFill>
                  <a:schemeClr val="tx1"/>
                </a:solidFill>
                <a:uLnTx/>
                <a:uFillTx/>
                <a:latin typeface="Adobe Gurmukhi" panose="01010101010101010101" pitchFamily="50" charset="0"/>
                <a:ea typeface="+mj-ea"/>
                <a:cs typeface="Adobe Gurmukhi" panose="01010101010101010101" pitchFamily="50" charset="0"/>
              </a:rPr>
              <a:t> </a:t>
            </a:r>
            <a:r>
              <a:rPr kumimoji="0" lang="en-US" i="0" u="none" strike="noStrike" kern="1200" cap="none" spc="0" normalizeH="0" noProof="0" dirty="0" err="1">
                <a:ln>
                  <a:noFill/>
                </a:ln>
                <a:solidFill>
                  <a:schemeClr val="tx1"/>
                </a:solidFill>
                <a:uLnTx/>
                <a:uFillTx/>
                <a:latin typeface="Adobe Gurmukhi" panose="01010101010101010101" pitchFamily="50" charset="0"/>
                <a:ea typeface="+mj-ea"/>
                <a:cs typeface="Adobe Gurmukhi" panose="01010101010101010101" pitchFamily="50" charset="0"/>
              </a:rPr>
              <a:t>ekonomi</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lebih</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kecil</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dari</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potensi</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sesungguhnya</a:t>
            </a:r>
            <a:r>
              <a:rPr lang="en-US" dirty="0">
                <a:latin typeface="Adobe Gurmukhi" panose="01010101010101010101" pitchFamily="50" charset="0"/>
                <a:ea typeface="+mj-ea"/>
                <a:cs typeface="Adobe Gurmukhi" panose="01010101010101010101" pitchFamily="50" charset="0"/>
              </a:rPr>
              <a:t>.  Tingkat </a:t>
            </a:r>
            <a:r>
              <a:rPr lang="en-US" dirty="0" err="1">
                <a:latin typeface="Adobe Gurmukhi" panose="01010101010101010101" pitchFamily="50" charset="0"/>
                <a:ea typeface="+mj-ea"/>
                <a:cs typeface="Adobe Gurmukhi" panose="01010101010101010101" pitchFamily="50" charset="0"/>
              </a:rPr>
              <a:t>upah</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turun</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dan</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menggeser</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kurva</a:t>
            </a:r>
            <a:r>
              <a:rPr lang="en-US" dirty="0">
                <a:latin typeface="Adobe Gurmukhi" panose="01010101010101010101" pitchFamily="50" charset="0"/>
                <a:ea typeface="+mj-ea"/>
                <a:cs typeface="Adobe Gurmukhi" panose="01010101010101010101" pitchFamily="50" charset="0"/>
              </a:rPr>
              <a:t> AS </a:t>
            </a:r>
            <a:r>
              <a:rPr lang="en-US" dirty="0" err="1">
                <a:latin typeface="Adobe Gurmukhi" panose="01010101010101010101" pitchFamily="50" charset="0"/>
                <a:ea typeface="+mj-ea"/>
                <a:cs typeface="Adobe Gurmukhi" panose="01010101010101010101" pitchFamily="50" charset="0"/>
              </a:rPr>
              <a:t>kembali</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ke</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posisi</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semula</a:t>
            </a:r>
            <a:r>
              <a:rPr lang="en-US" dirty="0">
                <a:latin typeface="Adobe Gurmukhi" panose="01010101010101010101" pitchFamily="50" charset="0"/>
                <a:ea typeface="+mj-ea"/>
                <a:cs typeface="Adobe Gurmukhi" panose="01010101010101010101" pitchFamily="50" charset="0"/>
              </a:rPr>
              <a:t> </a:t>
            </a:r>
            <a:r>
              <a:rPr lang="en-US" dirty="0" err="1">
                <a:latin typeface="Adobe Gurmukhi" panose="01010101010101010101" pitchFamily="50" charset="0"/>
                <a:ea typeface="+mj-ea"/>
                <a:cs typeface="Adobe Gurmukhi" panose="01010101010101010101" pitchFamily="50" charset="0"/>
              </a:rPr>
              <a:t>titik</a:t>
            </a:r>
            <a:r>
              <a:rPr lang="en-US" dirty="0">
                <a:latin typeface="Adobe Gurmukhi" panose="01010101010101010101" pitchFamily="50" charset="0"/>
                <a:ea typeface="+mj-ea"/>
                <a:cs typeface="Adobe Gurmukhi" panose="01010101010101010101" pitchFamily="50" charset="0"/>
              </a:rPr>
              <a:t> A.</a:t>
            </a:r>
            <a:endParaRPr kumimoji="0" lang="en-US" i="0" u="none" strike="noStrike" kern="1200" cap="none" spc="0" normalizeH="0" baseline="0" noProof="0" dirty="0">
              <a:ln>
                <a:noFill/>
              </a:ln>
              <a:solidFill>
                <a:schemeClr val="tx1"/>
              </a:solidFill>
              <a:uLnTx/>
              <a:uFillTx/>
              <a:latin typeface="Adobe Gurmukhi" panose="01010101010101010101" pitchFamily="50" charset="0"/>
              <a:ea typeface="+mj-ea"/>
              <a:cs typeface="Adobe Gurmukhi" panose="01010101010101010101" pitchFamily="50" charset="0"/>
            </a:endParaRPr>
          </a:p>
        </p:txBody>
      </p:sp>
      <p:cxnSp>
        <p:nvCxnSpPr>
          <p:cNvPr id="43" name="Straight Arrow Connector 42"/>
          <p:cNvCxnSpPr/>
          <p:nvPr/>
        </p:nvCxnSpPr>
        <p:spPr>
          <a:xfrm rot="16200000" flipH="1">
            <a:off x="6477000" y="3124200"/>
            <a:ext cx="2286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4800600" cy="685800"/>
          </a:xfrm>
          <a:ln>
            <a:solidFill>
              <a:schemeClr val="accent1">
                <a:lumMod val="60000"/>
                <a:lumOff val="40000"/>
              </a:schemeClr>
            </a:solidFill>
          </a:ln>
        </p:spPr>
        <p:txBody>
          <a:bodyPr>
            <a:normAutofit fontScale="90000"/>
          </a:bodyPr>
          <a:lstStyle/>
          <a:p>
            <a:r>
              <a:rPr lang="en-US" sz="28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konsep</a:t>
            </a:r>
            <a:r>
              <a:rPr lang="en-US"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klasik</a:t>
            </a:r>
            <a:r>
              <a:rPr lang="en-US"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dan</a:t>
            </a:r>
            <a:r>
              <a:rPr lang="en-US"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keynes</a:t>
            </a:r>
            <a:endParaRPr lang="en-US"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58680" y="4617710"/>
            <a:ext cx="4418121" cy="2262334"/>
          </a:xfrm>
          <a:solidFill>
            <a:schemeClr val="bg2">
              <a:lumMod val="90000"/>
            </a:schemeClr>
          </a:solidFill>
        </p:spPr>
        <p:txBody>
          <a:bodyPr>
            <a:noAutofit/>
          </a:bodyPr>
          <a:lstStyle/>
          <a:p>
            <a:pPr algn="l">
              <a:lnSpc>
                <a:spcPct val="100000"/>
              </a:lnSpc>
              <a:spcBef>
                <a:spcPts val="0"/>
              </a:spcBef>
            </a:pPr>
            <a:r>
              <a:rPr lang="en-US" cap="none" dirty="0" err="1">
                <a:solidFill>
                  <a:schemeClr val="tx1"/>
                </a:solidFill>
                <a:latin typeface="Arial" panose="020B0604020202020204" pitchFamily="34" charset="0"/>
                <a:cs typeface="Arial" panose="020B0604020202020204" pitchFamily="34" charset="0"/>
              </a:rPr>
              <a:t>Menurut</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Pandangan</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Klasik</a:t>
            </a:r>
            <a:r>
              <a:rPr lang="en-US" cap="none" dirty="0">
                <a:solidFill>
                  <a:schemeClr val="tx1"/>
                </a:solidFill>
                <a:latin typeface="Arial" panose="020B0604020202020204" pitchFamily="34" charset="0"/>
                <a:cs typeface="Arial" panose="020B0604020202020204" pitchFamily="34" charset="0"/>
              </a:rPr>
              <a:t>, JUB (</a:t>
            </a:r>
            <a:r>
              <a:rPr lang="en-US" cap="none" dirty="0" err="1">
                <a:solidFill>
                  <a:schemeClr val="tx1"/>
                </a:solidFill>
                <a:latin typeface="Arial" panose="020B0604020202020204" pitchFamily="34" charset="0"/>
                <a:cs typeface="Arial" panose="020B0604020202020204" pitchFamily="34" charset="0"/>
              </a:rPr>
              <a:t>Ms</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Adalah</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Faktor</a:t>
            </a:r>
            <a:r>
              <a:rPr lang="en-US" cap="none" dirty="0">
                <a:solidFill>
                  <a:schemeClr val="tx1"/>
                </a:solidFill>
                <a:latin typeface="Arial" panose="020B0604020202020204" pitchFamily="34" charset="0"/>
                <a:cs typeface="Arial" panose="020B0604020202020204" pitchFamily="34" charset="0"/>
              </a:rPr>
              <a:t> Utama  Yang Mampu </a:t>
            </a:r>
            <a:r>
              <a:rPr lang="en-US" cap="none" dirty="0" err="1">
                <a:solidFill>
                  <a:schemeClr val="tx1"/>
                </a:solidFill>
                <a:latin typeface="Arial" panose="020B0604020202020204" pitchFamily="34" charset="0"/>
                <a:cs typeface="Arial" panose="020B0604020202020204" pitchFamily="34" charset="0"/>
              </a:rPr>
              <a:t>Merubah</a:t>
            </a:r>
            <a:r>
              <a:rPr lang="en-US" cap="none" dirty="0">
                <a:solidFill>
                  <a:schemeClr val="tx1"/>
                </a:solidFill>
                <a:latin typeface="Arial" panose="020B0604020202020204" pitchFamily="34" charset="0"/>
                <a:cs typeface="Arial" panose="020B0604020202020204" pitchFamily="34" charset="0"/>
              </a:rPr>
              <a:t> AD. </a:t>
            </a:r>
            <a:r>
              <a:rPr lang="en-US" cap="none" dirty="0" err="1">
                <a:solidFill>
                  <a:schemeClr val="tx1"/>
                </a:solidFill>
                <a:latin typeface="Arial" panose="020B0604020202020204" pitchFamily="34" charset="0"/>
                <a:cs typeface="Arial" panose="020B0604020202020204" pitchFamily="34" charset="0"/>
              </a:rPr>
              <a:t>Faktor</a:t>
            </a:r>
            <a:r>
              <a:rPr lang="en-US" cap="none" dirty="0">
                <a:solidFill>
                  <a:schemeClr val="tx1"/>
                </a:solidFill>
                <a:latin typeface="Arial" panose="020B0604020202020204" pitchFamily="34" charset="0"/>
                <a:cs typeface="Arial" panose="020B0604020202020204" pitchFamily="34" charset="0"/>
              </a:rPr>
              <a:t> G, Tx </a:t>
            </a:r>
            <a:r>
              <a:rPr lang="en-US" cap="none" dirty="0" err="1">
                <a:solidFill>
                  <a:schemeClr val="tx1"/>
                </a:solidFill>
                <a:latin typeface="Arial" panose="020B0604020202020204" pitchFamily="34" charset="0"/>
                <a:cs typeface="Arial" panose="020B0604020202020204" pitchFamily="34" charset="0"/>
              </a:rPr>
              <a:t>Tidak</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Berpengaruh</a:t>
            </a:r>
            <a:r>
              <a:rPr lang="en-US" cap="none" dirty="0">
                <a:solidFill>
                  <a:schemeClr val="tx1"/>
                </a:solidFill>
                <a:latin typeface="Arial" panose="020B0604020202020204" pitchFamily="34" charset="0"/>
                <a:cs typeface="Arial" panose="020B0604020202020204" pitchFamily="34" charset="0"/>
              </a:rPr>
              <a:t>, Karena  </a:t>
            </a:r>
            <a:r>
              <a:rPr lang="en-US" cap="none" dirty="0" err="1">
                <a:solidFill>
                  <a:schemeClr val="tx1"/>
                </a:solidFill>
                <a:latin typeface="Arial" panose="020B0604020202020204" pitchFamily="34" charset="0"/>
                <a:cs typeface="Arial" panose="020B0604020202020204" pitchFamily="34" charset="0"/>
              </a:rPr>
              <a:t>Faktor</a:t>
            </a:r>
            <a:r>
              <a:rPr lang="en-US" cap="none" dirty="0">
                <a:solidFill>
                  <a:schemeClr val="tx1"/>
                </a:solidFill>
                <a:latin typeface="Arial" panose="020B0604020202020204" pitchFamily="34" charset="0"/>
                <a:cs typeface="Arial" panose="020B0604020202020204" pitchFamily="34" charset="0"/>
              </a:rPr>
              <a:t> Crowding Out </a:t>
            </a:r>
            <a:r>
              <a:rPr lang="en-US" cap="none" dirty="0" err="1">
                <a:solidFill>
                  <a:schemeClr val="tx1"/>
                </a:solidFill>
                <a:latin typeface="Arial" panose="020B0604020202020204" pitchFamily="34" charset="0"/>
                <a:cs typeface="Arial" panose="020B0604020202020204" pitchFamily="34" charset="0"/>
              </a:rPr>
              <a:t>Effek</a:t>
            </a:r>
            <a:r>
              <a:rPr lang="en-US" cap="none" dirty="0">
                <a:solidFill>
                  <a:schemeClr val="tx1"/>
                </a:solidFill>
                <a:latin typeface="Arial" panose="020B0604020202020204" pitchFamily="34" charset="0"/>
                <a:cs typeface="Arial" panose="020B0604020202020204" pitchFamily="34" charset="0"/>
              </a:rPr>
              <a:t> Yang </a:t>
            </a:r>
            <a:r>
              <a:rPr lang="en-US" cap="none" dirty="0" err="1">
                <a:solidFill>
                  <a:schemeClr val="tx1"/>
                </a:solidFill>
                <a:latin typeface="Arial" panose="020B0604020202020204" pitchFamily="34" charset="0"/>
                <a:cs typeface="Arial" panose="020B0604020202020204" pitchFamily="34" charset="0"/>
              </a:rPr>
              <a:t>Menyebabkan</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Turunya</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Investasi</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Swasta</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Akibat</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Kenaikan</a:t>
            </a:r>
            <a:r>
              <a:rPr lang="en-US" cap="none" dirty="0">
                <a:solidFill>
                  <a:schemeClr val="tx1"/>
                </a:solidFill>
                <a:latin typeface="Arial" panose="020B0604020202020204" pitchFamily="34" charset="0"/>
                <a:cs typeface="Arial" panose="020B0604020202020204" pitchFamily="34" charset="0"/>
              </a:rPr>
              <a:t> G. </a:t>
            </a:r>
            <a:r>
              <a:rPr lang="en-US" cap="none" dirty="0" err="1">
                <a:solidFill>
                  <a:schemeClr val="tx1"/>
                </a:solidFill>
                <a:latin typeface="Arial" panose="020B0604020202020204" pitchFamily="34" charset="0"/>
                <a:cs typeface="Arial" panose="020B0604020202020204" pitchFamily="34" charset="0"/>
              </a:rPr>
              <a:t>Kenaikan</a:t>
            </a:r>
            <a:r>
              <a:rPr lang="en-US" cap="none" dirty="0">
                <a:solidFill>
                  <a:schemeClr val="tx1"/>
                </a:solidFill>
                <a:latin typeface="Arial" panose="020B0604020202020204" pitchFamily="34" charset="0"/>
                <a:cs typeface="Arial" panose="020B0604020202020204" pitchFamily="34" charset="0"/>
              </a:rPr>
              <a:t> G, Dan </a:t>
            </a:r>
            <a:r>
              <a:rPr lang="en-US" cap="none" dirty="0" err="1">
                <a:solidFill>
                  <a:schemeClr val="tx1"/>
                </a:solidFill>
                <a:latin typeface="Arial" panose="020B0604020202020204" pitchFamily="34" charset="0"/>
                <a:cs typeface="Arial" panose="020B0604020202020204" pitchFamily="34" charset="0"/>
              </a:rPr>
              <a:t>Penurunan</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Pajak</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Menurut</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Kllasik</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Hanya</a:t>
            </a:r>
            <a:r>
              <a:rPr lang="en-US" cap="none" dirty="0">
                <a:solidFill>
                  <a:schemeClr val="tx1"/>
                </a:solidFill>
                <a:latin typeface="Arial" panose="020B0604020202020204" pitchFamily="34" charset="0"/>
                <a:cs typeface="Arial" panose="020B0604020202020204" pitchFamily="34" charset="0"/>
              </a:rPr>
              <a:t> Akan </a:t>
            </a:r>
            <a:r>
              <a:rPr lang="en-US" cap="none" dirty="0" err="1">
                <a:solidFill>
                  <a:schemeClr val="tx1"/>
                </a:solidFill>
                <a:latin typeface="Arial" panose="020B0604020202020204" pitchFamily="34" charset="0"/>
                <a:cs typeface="Arial" panose="020B0604020202020204" pitchFamily="34" charset="0"/>
              </a:rPr>
              <a:t>Menaikkan</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Suku</a:t>
            </a:r>
            <a:r>
              <a:rPr lang="en-US" cap="none" dirty="0">
                <a:solidFill>
                  <a:schemeClr val="tx1"/>
                </a:solidFill>
                <a:latin typeface="Arial" panose="020B0604020202020204" pitchFamily="34" charset="0"/>
                <a:cs typeface="Arial" panose="020B0604020202020204" pitchFamily="34" charset="0"/>
              </a:rPr>
              <a:t> Bunga  Dan </a:t>
            </a:r>
            <a:r>
              <a:rPr lang="en-US" cap="none" dirty="0" err="1">
                <a:solidFill>
                  <a:schemeClr val="tx1"/>
                </a:solidFill>
                <a:latin typeface="Arial" panose="020B0604020202020204" pitchFamily="34" charset="0"/>
                <a:cs typeface="Arial" panose="020B0604020202020204" pitchFamily="34" charset="0"/>
              </a:rPr>
              <a:t>Mnurunkan</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Investai</a:t>
            </a:r>
            <a:r>
              <a:rPr lang="en-US" cap="none" dirty="0">
                <a:solidFill>
                  <a:schemeClr val="tx1"/>
                </a:solidFill>
                <a:latin typeface="Arial" panose="020B0604020202020204" pitchFamily="34" charset="0"/>
                <a:cs typeface="Arial" panose="020B0604020202020204" pitchFamily="34" charset="0"/>
              </a:rPr>
              <a:t> </a:t>
            </a:r>
            <a:r>
              <a:rPr lang="en-US" cap="none" dirty="0" err="1">
                <a:solidFill>
                  <a:schemeClr val="tx1"/>
                </a:solidFill>
                <a:latin typeface="Arial" panose="020B0604020202020204" pitchFamily="34" charset="0"/>
                <a:cs typeface="Arial" panose="020B0604020202020204" pitchFamily="34" charset="0"/>
              </a:rPr>
              <a:t>Swasta</a:t>
            </a:r>
            <a:r>
              <a:rPr lang="en-US" cap="none" dirty="0">
                <a:solidFill>
                  <a:schemeClr val="tx1"/>
                </a:solidFill>
                <a:latin typeface="Arial" panose="020B0604020202020204" pitchFamily="34" charset="0"/>
                <a:cs typeface="Arial" panose="020B0604020202020204" pitchFamily="34" charset="0"/>
              </a:rPr>
              <a:t> Dan </a:t>
            </a:r>
            <a:r>
              <a:rPr lang="en-US" cap="none" dirty="0" err="1">
                <a:solidFill>
                  <a:schemeClr val="tx1"/>
                </a:solidFill>
                <a:latin typeface="Arial" panose="020B0604020202020204" pitchFamily="34" charset="0"/>
                <a:cs typeface="Arial" panose="020B0604020202020204" pitchFamily="34" charset="0"/>
              </a:rPr>
              <a:t>Konsumsi</a:t>
            </a:r>
            <a:r>
              <a:rPr lang="en-US" cap="none" dirty="0">
                <a:solidFill>
                  <a:schemeClr val="tx1"/>
                </a:solidFill>
                <a:latin typeface="Arial" panose="020B0604020202020204" pitchFamily="34" charset="0"/>
                <a:cs typeface="Arial" panose="020B0604020202020204" pitchFamily="34" charset="0"/>
              </a:rPr>
              <a:t>.</a:t>
            </a:r>
            <a:endParaRPr lang="en-US" cap="none" dirty="0">
              <a:solidFill>
                <a:schemeClr val="tx1"/>
              </a:solidFill>
              <a:latin typeface="Arial" panose="020B0604020202020204" pitchFamily="34" charset="0"/>
              <a:cs typeface="Arial" panose="020B0604020202020204" pitchFamily="34" charset="0"/>
            </a:endParaRPr>
          </a:p>
        </p:txBody>
      </p:sp>
      <p:grpSp>
        <p:nvGrpSpPr>
          <p:cNvPr id="54" name="Group 53"/>
          <p:cNvGrpSpPr/>
          <p:nvPr/>
        </p:nvGrpSpPr>
        <p:grpSpPr>
          <a:xfrm>
            <a:off x="685800" y="762000"/>
            <a:ext cx="4681132" cy="3866436"/>
            <a:chOff x="609600" y="1317874"/>
            <a:chExt cx="4681132" cy="3866436"/>
          </a:xfrm>
        </p:grpSpPr>
        <p:sp>
          <p:nvSpPr>
            <p:cNvPr id="32" name="TextBox 31"/>
            <p:cNvSpPr txBox="1"/>
            <p:nvPr/>
          </p:nvSpPr>
          <p:spPr>
            <a:xfrm>
              <a:off x="3581400" y="4114800"/>
              <a:ext cx="780393" cy="277000"/>
            </a:xfrm>
            <a:prstGeom prst="rect">
              <a:avLst/>
            </a:prstGeom>
            <a:noFill/>
          </p:spPr>
          <p:txBody>
            <a:bodyPr wrap="square" rtlCol="0">
              <a:spAutoFit/>
            </a:bodyPr>
            <a:lstStyle/>
            <a:p>
              <a:pPr algn="ctr"/>
              <a:r>
                <a:rPr lang="en-US" sz="1200" dirty="0">
                  <a:latin typeface="Arial" panose="020B0604020202020204" pitchFamily="34" charset="0"/>
                  <a:cs typeface="Arial" panose="020B0604020202020204" pitchFamily="34" charset="0"/>
                </a:rPr>
                <a:t>AD (Ms)</a:t>
              </a:r>
              <a:endParaRPr lang="en-US" sz="1200" dirty="0">
                <a:latin typeface="Arial" panose="020B0604020202020204" pitchFamily="34" charset="0"/>
                <a:cs typeface="Arial" panose="020B0604020202020204" pitchFamily="34" charset="0"/>
              </a:endParaRPr>
            </a:p>
          </p:txBody>
        </p:sp>
        <p:grpSp>
          <p:nvGrpSpPr>
            <p:cNvPr id="50" name="Group 49"/>
            <p:cNvGrpSpPr/>
            <p:nvPr/>
          </p:nvGrpSpPr>
          <p:grpSpPr>
            <a:xfrm>
              <a:off x="609600" y="1317874"/>
              <a:ext cx="4681132" cy="3866436"/>
              <a:chOff x="609600" y="1317874"/>
              <a:chExt cx="4681132" cy="3866436"/>
            </a:xfrm>
          </p:grpSpPr>
          <p:grpSp>
            <p:nvGrpSpPr>
              <p:cNvPr id="35" name="Group 34"/>
              <p:cNvGrpSpPr/>
              <p:nvPr/>
            </p:nvGrpSpPr>
            <p:grpSpPr>
              <a:xfrm>
                <a:off x="609600" y="1317874"/>
                <a:ext cx="4681132" cy="3866436"/>
                <a:chOff x="609600" y="1317874"/>
                <a:chExt cx="4681132" cy="3866436"/>
              </a:xfrm>
            </p:grpSpPr>
            <p:grpSp>
              <p:nvGrpSpPr>
                <p:cNvPr id="4" name="Group 3"/>
                <p:cNvGrpSpPr/>
                <p:nvPr/>
              </p:nvGrpSpPr>
              <p:grpSpPr>
                <a:xfrm>
                  <a:off x="609600" y="1676400"/>
                  <a:ext cx="4191001" cy="3507910"/>
                  <a:chOff x="4572000" y="1676400"/>
                  <a:chExt cx="4191001" cy="3507910"/>
                </a:xfrm>
              </p:grpSpPr>
              <p:grpSp>
                <p:nvGrpSpPr>
                  <p:cNvPr id="5" name="Group 4"/>
                  <p:cNvGrpSpPr/>
                  <p:nvPr/>
                </p:nvGrpSpPr>
                <p:grpSpPr>
                  <a:xfrm>
                    <a:off x="4572000" y="1981200"/>
                    <a:ext cx="4191001" cy="3203110"/>
                    <a:chOff x="4362120" y="1828998"/>
                    <a:chExt cx="5220589" cy="3205891"/>
                  </a:xfrm>
                </p:grpSpPr>
                <p:grpSp>
                  <p:nvGrpSpPr>
                    <p:cNvPr id="8" name="Group 98"/>
                    <p:cNvGrpSpPr/>
                    <p:nvPr/>
                  </p:nvGrpSpPr>
                  <p:grpSpPr>
                    <a:xfrm>
                      <a:off x="4812774" y="1828998"/>
                      <a:ext cx="4769935" cy="3050779"/>
                      <a:chOff x="4888973" y="2362398"/>
                      <a:chExt cx="4769935" cy="3050779"/>
                    </a:xfrm>
                  </p:grpSpPr>
                  <p:grpSp>
                    <p:nvGrpSpPr>
                      <p:cNvPr id="23" name="Group 139"/>
                      <p:cNvGrpSpPr/>
                      <p:nvPr/>
                    </p:nvGrpSpPr>
                    <p:grpSpPr>
                      <a:xfrm>
                        <a:off x="4888973" y="2368870"/>
                        <a:ext cx="3712607" cy="2871473"/>
                        <a:chOff x="989806" y="1753394"/>
                        <a:chExt cx="3201194" cy="2667794"/>
                      </a:xfrm>
                    </p:grpSpPr>
                    <p:cxnSp>
                      <p:nvCxnSpPr>
                        <p:cNvPr id="29"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5" name="Straight Connector 14"/>
                      <p:cNvCxnSpPr/>
                      <p:nvPr/>
                    </p:nvCxnSpPr>
                    <p:spPr>
                      <a:xfrm rot="5400000">
                        <a:off x="5097964" y="3924866"/>
                        <a:ext cx="2669317" cy="1978"/>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686799" y="5105400"/>
                        <a:ext cx="972109" cy="307777"/>
                      </a:xfrm>
                      <a:prstGeom prst="rect">
                        <a:avLst/>
                      </a:prstGeom>
                      <a:noFill/>
                    </p:spPr>
                    <p:txBody>
                      <a:bodyPr wrap="square" rtlCol="0">
                        <a:spAutoFit/>
                      </a:bodyPr>
                      <a:lstStyle/>
                      <a:p>
                        <a:r>
                          <a:rPr lang="en-US" sz="1400" dirty="0"/>
                          <a:t>output</a:t>
                        </a:r>
                        <a:endParaRPr lang="en-US" sz="1400" dirty="0"/>
                      </a:p>
                    </p:txBody>
                  </p:sp>
                  <p:sp>
                    <p:nvSpPr>
                      <p:cNvPr id="18" name="TextBox 17"/>
                      <p:cNvSpPr txBox="1"/>
                      <p:nvPr/>
                    </p:nvSpPr>
                    <p:spPr>
                      <a:xfrm>
                        <a:off x="6051955" y="2362398"/>
                        <a:ext cx="972109" cy="277240"/>
                      </a:xfrm>
                      <a:prstGeom prst="rect">
                        <a:avLst/>
                      </a:prstGeom>
                      <a:noFill/>
                    </p:spPr>
                    <p:txBody>
                      <a:bodyPr wrap="square" rtlCol="0">
                        <a:spAutoFit/>
                      </a:bodyPr>
                      <a:lstStyle/>
                      <a:p>
                        <a:pPr algn="ctr"/>
                        <a:r>
                          <a:rPr lang="en-US" sz="1200" dirty="0">
                            <a:latin typeface="Arial" panose="020B0604020202020204" pitchFamily="34" charset="0"/>
                            <a:cs typeface="Arial" panose="020B0604020202020204" pitchFamily="34" charset="0"/>
                          </a:rPr>
                          <a:t>AS</a:t>
                        </a:r>
                        <a:endParaRPr lang="en-US" sz="1200" dirty="0">
                          <a:latin typeface="Arial" panose="020B0604020202020204" pitchFamily="34" charset="0"/>
                          <a:cs typeface="Arial" panose="020B0604020202020204" pitchFamily="34" charset="0"/>
                        </a:endParaRPr>
                      </a:p>
                    </p:txBody>
                  </p:sp>
                </p:grpSp>
                <p:sp>
                  <p:nvSpPr>
                    <p:cNvPr id="10" name="TextBox 9"/>
                    <p:cNvSpPr txBox="1"/>
                    <p:nvPr/>
                  </p:nvSpPr>
                  <p:spPr>
                    <a:xfrm>
                      <a:off x="4362120" y="3659386"/>
                      <a:ext cx="457199" cy="307777"/>
                    </a:xfrm>
                    <a:prstGeom prst="rect">
                      <a:avLst/>
                    </a:prstGeom>
                    <a:noFill/>
                  </p:spPr>
                  <p:txBody>
                    <a:bodyPr wrap="square" rtlCol="0">
                      <a:spAutoFit/>
                    </a:bodyPr>
                    <a:lstStyle/>
                    <a:p>
                      <a:r>
                        <a:rPr lang="en-US" sz="1400" dirty="0"/>
                        <a:t>Po</a:t>
                      </a:r>
                      <a:endParaRPr lang="en-US" sz="1400" dirty="0"/>
                    </a:p>
                  </p:txBody>
                </p:sp>
                <p:sp>
                  <p:nvSpPr>
                    <p:cNvPr id="12" name="TextBox 11"/>
                    <p:cNvSpPr txBox="1"/>
                    <p:nvPr/>
                  </p:nvSpPr>
                  <p:spPr>
                    <a:xfrm>
                      <a:off x="6165596" y="4727112"/>
                      <a:ext cx="457199" cy="307777"/>
                    </a:xfrm>
                    <a:prstGeom prst="rect">
                      <a:avLst/>
                    </a:prstGeom>
                    <a:noFill/>
                  </p:spPr>
                  <p:txBody>
                    <a:bodyPr wrap="square" rtlCol="0">
                      <a:spAutoFit/>
                    </a:bodyPr>
                    <a:lstStyle/>
                    <a:p>
                      <a:r>
                        <a:rPr lang="en-US" sz="1400" dirty="0" err="1">
                          <a:solidFill>
                            <a:srgbClr val="FF0000"/>
                          </a:solidFill>
                        </a:rPr>
                        <a:t>Yo</a:t>
                      </a:r>
                      <a:endParaRPr lang="en-US" sz="1400" dirty="0">
                        <a:solidFill>
                          <a:srgbClr val="FF0000"/>
                        </a:solidFill>
                      </a:endParaRPr>
                    </a:p>
                  </p:txBody>
                </p:sp>
              </p:grpSp>
              <p:sp>
                <p:nvSpPr>
                  <p:cNvPr id="6" name="TextBox 5"/>
                  <p:cNvSpPr txBox="1"/>
                  <p:nvPr/>
                </p:nvSpPr>
                <p:spPr>
                  <a:xfrm>
                    <a:off x="4724400" y="1676400"/>
                    <a:ext cx="761999" cy="307777"/>
                  </a:xfrm>
                  <a:prstGeom prst="rect">
                    <a:avLst/>
                  </a:prstGeom>
                  <a:noFill/>
                </p:spPr>
                <p:txBody>
                  <a:bodyPr wrap="square" rtlCol="0">
                    <a:spAutoFit/>
                  </a:bodyPr>
                  <a:lstStyle/>
                  <a:p>
                    <a:r>
                      <a:rPr lang="en-US" sz="1400" dirty="0"/>
                      <a:t>Price</a:t>
                    </a:r>
                    <a:endParaRPr lang="en-US" sz="1400" dirty="0"/>
                  </a:p>
                </p:txBody>
              </p:sp>
            </p:grpSp>
            <p:sp>
              <p:nvSpPr>
                <p:cNvPr id="31" name="Arc 30"/>
                <p:cNvSpPr/>
                <p:nvPr/>
              </p:nvSpPr>
              <p:spPr>
                <a:xfrm rot="10306141">
                  <a:off x="1567269" y="1317874"/>
                  <a:ext cx="3723463" cy="3001401"/>
                </a:xfrm>
                <a:prstGeom prst="arc">
                  <a:avLst>
                    <a:gd name="adj1" fmla="val 16200000"/>
                    <a:gd name="adj2" fmla="val 732809"/>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cxnSp>
            <p:nvCxnSpPr>
              <p:cNvPr id="34" name="Straight Connector 33"/>
              <p:cNvCxnSpPr/>
              <p:nvPr/>
            </p:nvCxnSpPr>
            <p:spPr>
              <a:xfrm rot="10800000">
                <a:off x="990600" y="4038600"/>
                <a:ext cx="12192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grpSp>
        <p:nvGrpSpPr>
          <p:cNvPr id="9" name="Group 8"/>
          <p:cNvGrpSpPr/>
          <p:nvPr/>
        </p:nvGrpSpPr>
        <p:grpSpPr>
          <a:xfrm>
            <a:off x="2500632" y="685800"/>
            <a:ext cx="6414768" cy="3967145"/>
            <a:chOff x="2500632" y="685800"/>
            <a:chExt cx="6414768" cy="3967145"/>
          </a:xfrm>
        </p:grpSpPr>
        <p:sp>
          <p:nvSpPr>
            <p:cNvPr id="7" name="Rectangle 6"/>
            <p:cNvSpPr/>
            <p:nvPr/>
          </p:nvSpPr>
          <p:spPr>
            <a:xfrm>
              <a:off x="2500632" y="3429000"/>
              <a:ext cx="5573392" cy="1843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70" name="Group 69"/>
            <p:cNvGrpSpPr/>
            <p:nvPr/>
          </p:nvGrpSpPr>
          <p:grpSpPr>
            <a:xfrm>
              <a:off x="4572000" y="685800"/>
              <a:ext cx="4343400" cy="3967145"/>
              <a:chOff x="4572000" y="685800"/>
              <a:chExt cx="4343400" cy="3967145"/>
            </a:xfrm>
          </p:grpSpPr>
          <p:sp>
            <p:nvSpPr>
              <p:cNvPr id="53" name="TextBox 52"/>
              <p:cNvSpPr txBox="1"/>
              <p:nvPr/>
            </p:nvSpPr>
            <p:spPr>
              <a:xfrm>
                <a:off x="7162800" y="3810000"/>
                <a:ext cx="1752600" cy="276999"/>
              </a:xfrm>
              <a:prstGeom prst="rect">
                <a:avLst/>
              </a:prstGeom>
              <a:noFill/>
              <a:ln>
                <a:noFill/>
              </a:ln>
            </p:spPr>
            <p:txBody>
              <a:bodyPr wrap="square" rtlCol="0">
                <a:spAutoFit/>
              </a:bodyPr>
              <a:lstStyle/>
              <a:p>
                <a:pPr algn="ctr"/>
                <a:r>
                  <a:rPr lang="en-US" sz="1200" dirty="0">
                    <a:latin typeface="Arial" panose="020B0604020202020204" pitchFamily="34" charset="0"/>
                    <a:cs typeface="Arial" panose="020B0604020202020204" pitchFamily="34" charset="0"/>
                  </a:rPr>
                  <a:t>AD (Ms, Go, Io, T…), </a:t>
                </a:r>
                <a:endParaRPr lang="en-US" sz="1200" dirty="0">
                  <a:latin typeface="Arial" panose="020B0604020202020204" pitchFamily="34" charset="0"/>
                  <a:cs typeface="Arial" panose="020B0604020202020204" pitchFamily="34" charset="0"/>
                </a:endParaRPr>
              </a:p>
            </p:txBody>
          </p:sp>
          <p:grpSp>
            <p:nvGrpSpPr>
              <p:cNvPr id="69" name="Group 68"/>
              <p:cNvGrpSpPr/>
              <p:nvPr/>
            </p:nvGrpSpPr>
            <p:grpSpPr>
              <a:xfrm>
                <a:off x="4572000" y="685800"/>
                <a:ext cx="4157124" cy="3967145"/>
                <a:chOff x="4572000" y="1143000"/>
                <a:chExt cx="4157124" cy="3967145"/>
              </a:xfrm>
            </p:grpSpPr>
            <p:grpSp>
              <p:nvGrpSpPr>
                <p:cNvPr id="36" name="Group 35"/>
                <p:cNvGrpSpPr/>
                <p:nvPr/>
              </p:nvGrpSpPr>
              <p:grpSpPr>
                <a:xfrm>
                  <a:off x="4572000" y="1143000"/>
                  <a:ext cx="4157124" cy="3967145"/>
                  <a:chOff x="-110574" y="904268"/>
                  <a:chExt cx="4911176" cy="4306647"/>
                </a:xfrm>
              </p:grpSpPr>
              <p:grpSp>
                <p:nvGrpSpPr>
                  <p:cNvPr id="37" name="Group 3"/>
                  <p:cNvGrpSpPr/>
                  <p:nvPr/>
                </p:nvGrpSpPr>
                <p:grpSpPr>
                  <a:xfrm>
                    <a:off x="519578" y="1676400"/>
                    <a:ext cx="4281024" cy="3534515"/>
                    <a:chOff x="4481978" y="1676400"/>
                    <a:chExt cx="4281024" cy="3534515"/>
                  </a:xfrm>
                </p:grpSpPr>
                <p:grpSp>
                  <p:nvGrpSpPr>
                    <p:cNvPr id="39" name="Group 38"/>
                    <p:cNvGrpSpPr/>
                    <p:nvPr/>
                  </p:nvGrpSpPr>
                  <p:grpSpPr>
                    <a:xfrm>
                      <a:off x="4481978" y="1987667"/>
                      <a:ext cx="4281024" cy="3223248"/>
                      <a:chOff x="4249982" y="1835470"/>
                      <a:chExt cx="5332727" cy="3226046"/>
                    </a:xfrm>
                  </p:grpSpPr>
                  <p:grpSp>
                    <p:nvGrpSpPr>
                      <p:cNvPr id="41" name="Group 98"/>
                      <p:cNvGrpSpPr/>
                      <p:nvPr/>
                    </p:nvGrpSpPr>
                    <p:grpSpPr>
                      <a:xfrm>
                        <a:off x="4812965" y="1835470"/>
                        <a:ext cx="4769744" cy="3058539"/>
                        <a:chOff x="4889164" y="2368870"/>
                        <a:chExt cx="4769744" cy="3058539"/>
                      </a:xfrm>
                    </p:grpSpPr>
                    <p:grpSp>
                      <p:nvGrpSpPr>
                        <p:cNvPr id="44" name="Group 139"/>
                        <p:cNvGrpSpPr/>
                        <p:nvPr/>
                      </p:nvGrpSpPr>
                      <p:grpSpPr>
                        <a:xfrm>
                          <a:off x="4889164" y="2368870"/>
                          <a:ext cx="3713224" cy="2871473"/>
                          <a:chOff x="989806" y="1753394"/>
                          <a:chExt cx="3201194" cy="2667794"/>
                        </a:xfrm>
                      </p:grpSpPr>
                      <p:cxnSp>
                        <p:nvCxnSpPr>
                          <p:cNvPr id="48" name="Straight Connector 17"/>
                          <p:cNvCxnSpPr/>
                          <p:nvPr/>
                        </p:nvCxnSpPr>
                        <p:spPr>
                          <a:xfrm rot="5400000">
                            <a:off x="-342900" y="3086100"/>
                            <a:ext cx="266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990600" y="4419600"/>
                            <a:ext cx="320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Straight Connector 44"/>
                        <p:cNvCxnSpPr/>
                        <p:nvPr/>
                      </p:nvCxnSpPr>
                      <p:spPr>
                        <a:xfrm>
                          <a:off x="5671825" y="3023182"/>
                          <a:ext cx="2467015" cy="1655860"/>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8587389" y="5093003"/>
                          <a:ext cx="1071519" cy="334406"/>
                        </a:xfrm>
                        <a:prstGeom prst="rect">
                          <a:avLst/>
                        </a:prstGeom>
                        <a:noFill/>
                      </p:spPr>
                      <p:txBody>
                        <a:bodyPr wrap="square" rtlCol="0">
                          <a:spAutoFit/>
                        </a:bodyPr>
                        <a:lstStyle/>
                        <a:p>
                          <a:r>
                            <a:rPr lang="en-US" sz="1400" dirty="0"/>
                            <a:t>output</a:t>
                          </a:r>
                          <a:endParaRPr lang="en-US" sz="1400" dirty="0"/>
                        </a:p>
                      </p:txBody>
                    </p:sp>
                    <p:sp>
                      <p:nvSpPr>
                        <p:cNvPr id="47" name="TextBox 46"/>
                        <p:cNvSpPr txBox="1"/>
                        <p:nvPr/>
                      </p:nvSpPr>
                      <p:spPr>
                        <a:xfrm>
                          <a:off x="7241744" y="2609218"/>
                          <a:ext cx="972109" cy="277240"/>
                        </a:xfrm>
                        <a:prstGeom prst="rect">
                          <a:avLst/>
                        </a:prstGeom>
                        <a:noFill/>
                      </p:spPr>
                      <p:txBody>
                        <a:bodyPr wrap="square" rtlCol="0">
                          <a:spAutoFit/>
                        </a:bodyPr>
                        <a:lstStyle/>
                        <a:p>
                          <a:pPr algn="ctr"/>
                          <a:r>
                            <a:rPr lang="en-US" sz="1200" dirty="0">
                              <a:latin typeface="Arial" panose="020B0604020202020204" pitchFamily="34" charset="0"/>
                              <a:cs typeface="Arial" panose="020B0604020202020204" pitchFamily="34" charset="0"/>
                            </a:rPr>
                            <a:t>AS</a:t>
                          </a:r>
                          <a:endParaRPr lang="en-US" sz="1200" dirty="0">
                            <a:latin typeface="Arial" panose="020B0604020202020204" pitchFamily="34" charset="0"/>
                            <a:cs typeface="Arial" panose="020B0604020202020204" pitchFamily="34" charset="0"/>
                          </a:endParaRPr>
                        </a:p>
                      </p:txBody>
                    </p:sp>
                  </p:grpSp>
                  <p:sp>
                    <p:nvSpPr>
                      <p:cNvPr id="42" name="TextBox 41"/>
                      <p:cNvSpPr txBox="1"/>
                      <p:nvPr/>
                    </p:nvSpPr>
                    <p:spPr>
                      <a:xfrm>
                        <a:off x="4249982" y="3400503"/>
                        <a:ext cx="569337" cy="334406"/>
                      </a:xfrm>
                      <a:prstGeom prst="rect">
                        <a:avLst/>
                      </a:prstGeom>
                      <a:noFill/>
                    </p:spPr>
                    <p:txBody>
                      <a:bodyPr wrap="square" rtlCol="0">
                        <a:spAutoFit/>
                      </a:bodyPr>
                      <a:lstStyle/>
                      <a:p>
                        <a:r>
                          <a:rPr lang="en-US" sz="1400" dirty="0"/>
                          <a:t>Po</a:t>
                        </a:r>
                        <a:endParaRPr lang="en-US" sz="1400" dirty="0"/>
                      </a:p>
                    </p:txBody>
                  </p:sp>
                  <p:sp>
                    <p:nvSpPr>
                      <p:cNvPr id="43" name="TextBox 42"/>
                      <p:cNvSpPr txBox="1"/>
                      <p:nvPr/>
                    </p:nvSpPr>
                    <p:spPr>
                      <a:xfrm>
                        <a:off x="6830034" y="4727110"/>
                        <a:ext cx="559785" cy="334406"/>
                      </a:xfrm>
                      <a:prstGeom prst="rect">
                        <a:avLst/>
                      </a:prstGeom>
                      <a:noFill/>
                    </p:spPr>
                    <p:txBody>
                      <a:bodyPr wrap="square" rtlCol="0">
                        <a:spAutoFit/>
                      </a:bodyPr>
                      <a:lstStyle/>
                      <a:p>
                        <a:r>
                          <a:rPr lang="en-US" sz="1400" dirty="0" err="1">
                            <a:solidFill>
                              <a:srgbClr val="FF0000"/>
                            </a:solidFill>
                          </a:rPr>
                          <a:t>Yo</a:t>
                        </a:r>
                        <a:endParaRPr lang="en-US" sz="1400" dirty="0">
                          <a:solidFill>
                            <a:srgbClr val="FF0000"/>
                          </a:solidFill>
                        </a:endParaRPr>
                      </a:p>
                    </p:txBody>
                  </p:sp>
                </p:grpSp>
                <p:sp>
                  <p:nvSpPr>
                    <p:cNvPr id="40" name="TextBox 39"/>
                    <p:cNvSpPr txBox="1"/>
                    <p:nvPr/>
                  </p:nvSpPr>
                  <p:spPr>
                    <a:xfrm>
                      <a:off x="4724400" y="1676400"/>
                      <a:ext cx="761999" cy="307777"/>
                    </a:xfrm>
                    <a:prstGeom prst="rect">
                      <a:avLst/>
                    </a:prstGeom>
                    <a:noFill/>
                  </p:spPr>
                  <p:txBody>
                    <a:bodyPr wrap="square" rtlCol="0">
                      <a:spAutoFit/>
                    </a:bodyPr>
                    <a:lstStyle/>
                    <a:p>
                      <a:r>
                        <a:rPr lang="en-US" sz="1400" dirty="0"/>
                        <a:t>Price</a:t>
                      </a:r>
                      <a:endParaRPr lang="en-US" sz="1400" dirty="0"/>
                    </a:p>
                  </p:txBody>
                </p:sp>
              </p:grpSp>
              <p:sp>
                <p:nvSpPr>
                  <p:cNvPr id="38" name="Arc 37"/>
                  <p:cNvSpPr/>
                  <p:nvPr/>
                </p:nvSpPr>
                <p:spPr>
                  <a:xfrm rot="5400000">
                    <a:off x="-188174" y="981868"/>
                    <a:ext cx="3421494" cy="3266294"/>
                  </a:xfrm>
                  <a:prstGeom prst="arc">
                    <a:avLst>
                      <a:gd name="adj1" fmla="val 16200000"/>
                      <a:gd name="adj2" fmla="val 732809"/>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cxnSp>
              <p:nvCxnSpPr>
                <p:cNvPr id="55" name="Straight Connector 54"/>
                <p:cNvCxnSpPr/>
                <p:nvPr/>
              </p:nvCxnSpPr>
              <p:spPr>
                <a:xfrm rot="10800000">
                  <a:off x="5486400" y="3657600"/>
                  <a:ext cx="15240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endCxn id="43" idx="0"/>
                </p:cNvCxnSpPr>
                <p:nvPr/>
              </p:nvCxnSpPr>
              <p:spPr>
                <a:xfrm rot="5400000">
                  <a:off x="6496118" y="4211084"/>
                  <a:ext cx="1143973" cy="38595"/>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grpSp>
      <p:sp>
        <p:nvSpPr>
          <p:cNvPr id="71" name="Title 1"/>
          <p:cNvSpPr txBox="1"/>
          <p:nvPr/>
        </p:nvSpPr>
        <p:spPr>
          <a:xfrm>
            <a:off x="2514600" y="1905000"/>
            <a:ext cx="1524000" cy="457200"/>
          </a:xfrm>
          <a:prstGeom prst="rect">
            <a:avLst/>
          </a:prstGeom>
          <a:ln>
            <a:noFill/>
          </a:ln>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defRPr/>
            </a:pPr>
            <a:r>
              <a:rPr kumimoji="0" lang="en-US" sz="16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konsep</a:t>
            </a:r>
            <a:r>
              <a:rPr kumimoji="0" lang="en-US" sz="16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6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klasik</a:t>
            </a:r>
            <a:endParaRPr kumimoji="0" lang="en-US" sz="16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endParaRPr>
          </a:p>
        </p:txBody>
      </p:sp>
      <p:sp>
        <p:nvSpPr>
          <p:cNvPr id="72" name="Title 1"/>
          <p:cNvSpPr txBox="1"/>
          <p:nvPr/>
        </p:nvSpPr>
        <p:spPr>
          <a:xfrm>
            <a:off x="7010400" y="1371600"/>
            <a:ext cx="1524000" cy="457200"/>
          </a:xfrm>
          <a:prstGeom prst="rect">
            <a:avLst/>
          </a:prstGeom>
          <a:ln>
            <a:noFill/>
          </a:ln>
        </p:spPr>
        <p:txBody>
          <a:bodyPr vert="horz" lIns="91440" tIns="45720" rIns="91440" bIns="45720" rtlCol="0" anchor="ctr">
            <a:normAutofit fontScale="92500"/>
          </a:bodyPr>
          <a:lstStyle/>
          <a:p>
            <a:pPr marL="0" marR="0" lvl="0" indent="0" defTabSz="914400" rtl="0" eaLnBrk="1" fontAlgn="auto" latinLnBrk="0" hangingPunct="1">
              <a:lnSpc>
                <a:spcPct val="100000"/>
              </a:lnSpc>
              <a:spcBef>
                <a:spcPct val="0"/>
              </a:spcBef>
              <a:spcAft>
                <a:spcPts val="0"/>
              </a:spcAft>
              <a:buClrTx/>
              <a:buSzTx/>
              <a:buFontTx/>
              <a:buNone/>
              <a:defRPr/>
            </a:pPr>
            <a:r>
              <a:rPr kumimoji="0" lang="en-US" sz="16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konsep</a:t>
            </a:r>
            <a:r>
              <a:rPr kumimoji="0" lang="en-US" sz="16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rPr>
              <a:t> </a:t>
            </a:r>
            <a:r>
              <a:rPr kumimoji="0" lang="en-US" sz="1600" i="0" u="none" strike="noStrike" kern="1200" cap="none" spc="0" normalizeH="0" baseline="0" noProof="0" dirty="0" err="1">
                <a:ln>
                  <a:noFill/>
                </a:ln>
                <a:solidFill>
                  <a:schemeClr val="tx1"/>
                </a:solidFill>
                <a:uLnTx/>
                <a:uFillTx/>
                <a:latin typeface="Arial" panose="020B0604020202020204" pitchFamily="34" charset="0"/>
                <a:ea typeface="+mj-ea"/>
                <a:cs typeface="Arial" panose="020B0604020202020204" pitchFamily="34" charset="0"/>
              </a:rPr>
              <a:t>keynes</a:t>
            </a:r>
            <a:endParaRPr kumimoji="0" lang="en-US" sz="1600" i="0" u="none" strike="noStrike" kern="1200" cap="none" spc="0" normalizeH="0" baseline="0" noProof="0" dirty="0">
              <a:ln>
                <a:noFill/>
              </a:ln>
              <a:solidFill>
                <a:schemeClr val="tx1"/>
              </a:solidFill>
              <a:uLnTx/>
              <a:uFillTx/>
              <a:latin typeface="Arial" panose="020B0604020202020204" pitchFamily="34" charset="0"/>
              <a:ea typeface="+mj-ea"/>
              <a:cs typeface="Arial" panose="020B0604020202020204" pitchFamily="34" charset="0"/>
            </a:endParaRPr>
          </a:p>
        </p:txBody>
      </p:sp>
      <p:sp>
        <p:nvSpPr>
          <p:cNvPr id="73" name="Subtitle 2"/>
          <p:cNvSpPr txBox="1"/>
          <p:nvPr/>
        </p:nvSpPr>
        <p:spPr>
          <a:xfrm>
            <a:off x="5029200" y="4876800"/>
            <a:ext cx="3886200" cy="1371600"/>
          </a:xfrm>
          <a:prstGeom prst="rect">
            <a:avLst/>
          </a:prstGeom>
          <a:solidFill>
            <a:schemeClr val="bg2">
              <a:lumMod val="90000"/>
            </a:schemeClr>
          </a:solidFill>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cs typeface="Arial" panose="020B0604020202020204" pitchFamily="34" charset="0"/>
              </a:rPr>
              <a:t>Menurut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cs typeface="Arial" panose="020B0604020202020204" pitchFamily="34" charset="0"/>
              </a:rPr>
              <a:t>keynes</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cs typeface="Arial" panose="020B0604020202020204" pitchFamily="34" charset="0"/>
              </a:rPr>
              <a:t>kebijakan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cs typeface="Arial" panose="020B0604020202020204" pitchFamily="34" charset="0"/>
              </a:rPr>
              <a:t>fiskal</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adalah</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faktor</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penting</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dalam</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mempengaruhi</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AD.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Sedangkan</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moneter</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pengaruhnya</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sangat</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kecil</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karena</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perubahan</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JUB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hanya</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memberi</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efek</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lewat</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suku</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en-US" sz="1600" b="0" i="0" u="none" strike="noStrike" kern="1200" cap="none" spc="0" normalizeH="0" noProof="0" dirty="0" err="1">
                <a:ln>
                  <a:noFill/>
                </a:ln>
                <a:solidFill>
                  <a:schemeClr val="tx1"/>
                </a:solidFill>
                <a:effectLst/>
                <a:uLnTx/>
                <a:uFillTx/>
                <a:latin typeface="Arial" panose="020B0604020202020204" pitchFamily="34" charset="0"/>
                <a:cs typeface="Arial" panose="020B0604020202020204" pitchFamily="34" charset="0"/>
              </a:rPr>
              <a:t>bunga</a:t>
            </a:r>
            <a:r>
              <a:rPr kumimoji="0" lang="en-US" sz="1600" b="0" i="0" u="none" strike="noStrike" kern="120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8229600" cy="5334000"/>
          </a:xfrm>
          <a:ln>
            <a:solidFill>
              <a:schemeClr val="bg2">
                <a:lumMod val="75000"/>
              </a:schemeClr>
            </a:solidFill>
          </a:ln>
        </p:spPr>
        <p:txBody>
          <a:bodyPr>
            <a:noAutofit/>
          </a:bodyPr>
          <a:lstStyle/>
          <a:p>
            <a:pPr algn="l"/>
            <a:r>
              <a:rPr lang="en-US" sz="1800" b="1" cap="none" dirty="0" err="1"/>
              <a:t>Kurva</a:t>
            </a:r>
            <a:r>
              <a:rPr lang="en-US" sz="1800" b="1" cap="none" dirty="0"/>
              <a:t> </a:t>
            </a:r>
            <a:r>
              <a:rPr lang="en-US" sz="1800" b="1" cap="none" dirty="0" err="1"/>
              <a:t>Agregate</a:t>
            </a:r>
            <a:r>
              <a:rPr lang="en-US" sz="1800" b="1" cap="none" dirty="0"/>
              <a:t> Demand (AD) </a:t>
            </a:r>
            <a:r>
              <a:rPr lang="en-US" sz="1800" cap="none" dirty="0" err="1"/>
              <a:t>Adalah</a:t>
            </a:r>
            <a:r>
              <a:rPr lang="en-US" sz="1800" cap="none" dirty="0"/>
              <a:t> </a:t>
            </a:r>
            <a:r>
              <a:rPr lang="en-US" sz="1800" cap="none" dirty="0" err="1"/>
              <a:t>Suatu</a:t>
            </a:r>
            <a:r>
              <a:rPr lang="en-US" sz="1800" cap="none" dirty="0"/>
              <a:t> </a:t>
            </a:r>
            <a:r>
              <a:rPr lang="en-US" sz="1800" cap="none" dirty="0" err="1"/>
              <a:t>Kurva</a:t>
            </a:r>
            <a:r>
              <a:rPr lang="en-US" sz="1800" cap="none" dirty="0"/>
              <a:t> Yang </a:t>
            </a:r>
            <a:r>
              <a:rPr lang="en-US" sz="1800" cap="none" dirty="0" err="1"/>
              <a:t>Menggambarkan</a:t>
            </a:r>
            <a:r>
              <a:rPr lang="en-US" sz="1800" cap="none" dirty="0"/>
              <a:t> </a:t>
            </a:r>
            <a:r>
              <a:rPr lang="en-US" sz="1800" cap="none" dirty="0" err="1"/>
              <a:t>Permintaan</a:t>
            </a:r>
            <a:r>
              <a:rPr lang="en-US" sz="1800" cap="none" dirty="0"/>
              <a:t> </a:t>
            </a:r>
            <a:r>
              <a:rPr lang="en-US" sz="1800" cap="none" dirty="0" err="1"/>
              <a:t>Keseluruhan</a:t>
            </a:r>
            <a:r>
              <a:rPr lang="en-US" sz="1800" cap="none" dirty="0"/>
              <a:t> </a:t>
            </a:r>
            <a:r>
              <a:rPr lang="en-US" sz="1800" cap="none" dirty="0" err="1"/>
              <a:t>Barang</a:t>
            </a:r>
            <a:r>
              <a:rPr lang="en-US" sz="1800" cap="none" dirty="0"/>
              <a:t> Dan Jasa </a:t>
            </a:r>
            <a:r>
              <a:rPr lang="en-US" sz="1800" cap="none" dirty="0" err="1"/>
              <a:t>Merupakan</a:t>
            </a:r>
            <a:r>
              <a:rPr lang="en-US" sz="1800" cap="none" dirty="0"/>
              <a:t> </a:t>
            </a:r>
            <a:r>
              <a:rPr lang="en-US" sz="1800" cap="none" dirty="0" err="1"/>
              <a:t>Perwujudan</a:t>
            </a:r>
            <a:r>
              <a:rPr lang="en-US" sz="1800" cap="none" dirty="0"/>
              <a:t> Dari </a:t>
            </a:r>
            <a:r>
              <a:rPr lang="en-US" sz="1800" cap="none" dirty="0" err="1"/>
              <a:t>Suatu</a:t>
            </a:r>
            <a:r>
              <a:rPr lang="en-US" sz="1800" cap="none" dirty="0"/>
              <a:t> </a:t>
            </a:r>
            <a:r>
              <a:rPr lang="en-US" sz="1800" cap="none" dirty="0" err="1"/>
              <a:t>Perekonomian</a:t>
            </a:r>
            <a:r>
              <a:rPr lang="en-US" sz="1800" cap="none" dirty="0"/>
              <a:t> Pada </a:t>
            </a:r>
            <a:r>
              <a:rPr lang="en-US" sz="1800" cap="none" dirty="0" err="1"/>
              <a:t>Berbagai</a:t>
            </a:r>
            <a:r>
              <a:rPr lang="en-US" sz="1800" cap="none" dirty="0"/>
              <a:t> Tingkat Harga.</a:t>
            </a:r>
            <a:br>
              <a:rPr lang="en-US" sz="1800" cap="none" dirty="0"/>
            </a:br>
            <a:br>
              <a:rPr lang="en-US" sz="1800" cap="none" dirty="0"/>
            </a:br>
            <a:r>
              <a:rPr lang="en-US" sz="1800" b="1" cap="none" dirty="0" err="1"/>
              <a:t>Kurva</a:t>
            </a:r>
            <a:r>
              <a:rPr lang="en-US" sz="1800" b="1" cap="none" dirty="0"/>
              <a:t> </a:t>
            </a:r>
            <a:r>
              <a:rPr lang="en-US" sz="1800" b="1" cap="none" dirty="0" err="1"/>
              <a:t>Agregate</a:t>
            </a:r>
            <a:r>
              <a:rPr lang="en-US" sz="1800" b="1" cap="none" dirty="0"/>
              <a:t> Supply (AS), </a:t>
            </a:r>
            <a:r>
              <a:rPr lang="en-US" sz="1800" cap="none" dirty="0" err="1"/>
              <a:t>Menggambarkan</a:t>
            </a:r>
            <a:r>
              <a:rPr lang="en-US" sz="1800" cap="none" dirty="0"/>
              <a:t> </a:t>
            </a:r>
            <a:r>
              <a:rPr lang="en-US" sz="1800" cap="none" dirty="0" err="1"/>
              <a:t>Pendapatan</a:t>
            </a:r>
            <a:r>
              <a:rPr lang="en-US" sz="1800" cap="none" dirty="0"/>
              <a:t> Nasional Atas Nilai </a:t>
            </a:r>
            <a:r>
              <a:rPr lang="en-US" sz="1800" cap="none" dirty="0" err="1"/>
              <a:t>Barang</a:t>
            </a:r>
            <a:r>
              <a:rPr lang="en-US" sz="1800" cap="none" dirty="0"/>
              <a:t> Dan Jasa Yang </a:t>
            </a:r>
            <a:r>
              <a:rPr lang="en-US" sz="1800" cap="none" dirty="0" err="1"/>
              <a:t>Diproduksi</a:t>
            </a:r>
            <a:r>
              <a:rPr lang="en-US" sz="1800" cap="none" dirty="0"/>
              <a:t> Oleh </a:t>
            </a:r>
            <a:r>
              <a:rPr lang="en-US" sz="1800" cap="none" dirty="0" err="1"/>
              <a:t>Sektor</a:t>
            </a:r>
            <a:r>
              <a:rPr lang="en-US" sz="1800" cap="none" dirty="0"/>
              <a:t> Perusahaan Pada </a:t>
            </a:r>
            <a:r>
              <a:rPr lang="en-US" sz="1800" cap="none" dirty="0" err="1"/>
              <a:t>Berbagai</a:t>
            </a:r>
            <a:r>
              <a:rPr lang="en-US" sz="1800" cap="none" dirty="0"/>
              <a:t> Tingkat Harga.</a:t>
            </a:r>
            <a:br>
              <a:rPr lang="en-US" sz="1800" cap="none" dirty="0"/>
            </a:br>
            <a:r>
              <a:rPr lang="en-US" sz="1800" b="1" cap="none" dirty="0"/>
              <a:t> Model AD –AS, </a:t>
            </a:r>
            <a:r>
              <a:rPr lang="en-US" sz="1800" cap="none" dirty="0" err="1"/>
              <a:t>Menggambarkan</a:t>
            </a:r>
            <a:r>
              <a:rPr lang="en-US" sz="1800" cap="none" dirty="0"/>
              <a:t> Tingkat </a:t>
            </a:r>
            <a:r>
              <a:rPr lang="en-US" sz="1800" cap="none" dirty="0" err="1"/>
              <a:t>Perekonomian</a:t>
            </a:r>
            <a:r>
              <a:rPr lang="en-US" sz="1800" cap="none" dirty="0"/>
              <a:t> </a:t>
            </a:r>
            <a:r>
              <a:rPr lang="en-US" sz="1800" cap="none" dirty="0" err="1"/>
              <a:t>Secara</a:t>
            </a:r>
            <a:r>
              <a:rPr lang="en-US" sz="1800" cap="none" dirty="0"/>
              <a:t> </a:t>
            </a:r>
            <a:r>
              <a:rPr lang="en-US" sz="1800" cap="none" dirty="0" err="1"/>
              <a:t>Menyeluruh</a:t>
            </a:r>
            <a:r>
              <a:rPr lang="en-US" sz="1800" cap="none" dirty="0"/>
              <a:t> </a:t>
            </a:r>
            <a:r>
              <a:rPr lang="en-US" sz="1800" cap="none" dirty="0" err="1"/>
              <a:t>Dilihat</a:t>
            </a:r>
            <a:r>
              <a:rPr lang="en-US" sz="1800" cap="none" dirty="0"/>
              <a:t> Dari Tingkat Harga Dan </a:t>
            </a:r>
            <a:r>
              <a:rPr lang="en-US" sz="1800" cap="none" dirty="0" err="1"/>
              <a:t>Dapat</a:t>
            </a:r>
            <a:r>
              <a:rPr lang="en-US" sz="1800" cap="none" dirty="0"/>
              <a:t> </a:t>
            </a:r>
            <a:r>
              <a:rPr lang="en-US" sz="1800" cap="none" dirty="0" err="1"/>
              <a:t>Dilihat</a:t>
            </a:r>
            <a:r>
              <a:rPr lang="en-US" sz="1800" cap="none" dirty="0"/>
              <a:t> </a:t>
            </a:r>
            <a:r>
              <a:rPr lang="en-US" sz="1800" cap="none" dirty="0" err="1"/>
              <a:t>Dampaknya</a:t>
            </a:r>
            <a:r>
              <a:rPr lang="en-US" sz="1800" cap="none" dirty="0"/>
              <a:t> </a:t>
            </a:r>
            <a:r>
              <a:rPr lang="en-US" sz="1800" cap="none" dirty="0" err="1"/>
              <a:t>Terhadap</a:t>
            </a:r>
            <a:r>
              <a:rPr lang="en-US" sz="1800" cap="none" dirty="0"/>
              <a:t> </a:t>
            </a:r>
            <a:r>
              <a:rPr lang="en-US" sz="1800" cap="none" dirty="0" err="1"/>
              <a:t>Perekonomian</a:t>
            </a:r>
            <a:r>
              <a:rPr lang="en-US" sz="1800" cap="none" dirty="0"/>
              <a:t> Jika </a:t>
            </a:r>
            <a:r>
              <a:rPr lang="en-US" sz="1800" cap="none" dirty="0" err="1"/>
              <a:t>Terdapat</a:t>
            </a:r>
            <a:r>
              <a:rPr lang="en-US" sz="1800" cap="none" dirty="0"/>
              <a:t> </a:t>
            </a:r>
            <a:r>
              <a:rPr lang="en-US" sz="1800" cap="none" dirty="0" err="1"/>
              <a:t>Kebijakan-kebijakan</a:t>
            </a:r>
            <a:r>
              <a:rPr lang="en-US" sz="1800" cap="none" dirty="0"/>
              <a:t> Yang </a:t>
            </a:r>
            <a:r>
              <a:rPr lang="en-US" sz="1800" cap="none" dirty="0" err="1"/>
              <a:t>Mempengaruhinya</a:t>
            </a:r>
            <a:r>
              <a:rPr lang="en-US" sz="1800" cap="none" dirty="0"/>
              <a:t> </a:t>
            </a:r>
            <a:r>
              <a:rPr lang="en-US" sz="1800" cap="none" dirty="0" err="1"/>
              <a:t>Terhadap</a:t>
            </a:r>
            <a:r>
              <a:rPr lang="en-US" sz="1800" cap="none" dirty="0"/>
              <a:t> </a:t>
            </a:r>
            <a:r>
              <a:rPr lang="en-US" sz="1800" cap="none" dirty="0" err="1"/>
              <a:t>Keseimbangan</a:t>
            </a:r>
            <a:r>
              <a:rPr lang="en-US" sz="1800" cap="none" dirty="0"/>
              <a:t> </a:t>
            </a:r>
            <a:r>
              <a:rPr lang="en-US" sz="1800" cap="none" dirty="0" err="1"/>
              <a:t>Perekonomian</a:t>
            </a:r>
            <a:r>
              <a:rPr lang="en-US" sz="1800" cap="none" dirty="0"/>
              <a:t>.</a:t>
            </a:r>
            <a:br>
              <a:rPr lang="en-US" sz="1800" cap="none" dirty="0"/>
            </a:br>
            <a:br>
              <a:rPr lang="en-US" sz="1800" cap="none" dirty="0"/>
            </a:br>
            <a:r>
              <a:rPr lang="en-US" sz="1800" cap="none" dirty="0"/>
              <a:t> </a:t>
            </a:r>
            <a:r>
              <a:rPr lang="en-US" sz="1800" cap="none" dirty="0" err="1"/>
              <a:t>Membentuk</a:t>
            </a:r>
            <a:r>
              <a:rPr lang="en-US" sz="1800" cap="none" dirty="0"/>
              <a:t> </a:t>
            </a:r>
            <a:r>
              <a:rPr lang="en-US" sz="1800" cap="none" dirty="0" err="1"/>
              <a:t>Kurva</a:t>
            </a:r>
            <a:r>
              <a:rPr lang="en-US" sz="1800" cap="none" dirty="0"/>
              <a:t> AD : </a:t>
            </a:r>
            <a:r>
              <a:rPr lang="en-US" sz="1800" cap="none" dirty="0" err="1"/>
              <a:t>Pendekatan</a:t>
            </a:r>
            <a:r>
              <a:rPr lang="en-US" sz="1800" cap="none" dirty="0"/>
              <a:t> Keynesian Effect (</a:t>
            </a:r>
            <a:r>
              <a:rPr lang="en-US" sz="1800" cap="none" dirty="0" err="1"/>
              <a:t>Perubahan</a:t>
            </a:r>
            <a:r>
              <a:rPr lang="en-US" sz="1800" cap="none" dirty="0"/>
              <a:t> </a:t>
            </a:r>
            <a:r>
              <a:rPr lang="en-US" sz="1800" cap="none" dirty="0" err="1"/>
              <a:t>Kurva</a:t>
            </a:r>
            <a:r>
              <a:rPr lang="en-US" sz="1800" cap="none" dirty="0"/>
              <a:t> IS) Dan  </a:t>
            </a:r>
            <a:r>
              <a:rPr lang="en-US" sz="1800" cap="none" dirty="0" err="1"/>
              <a:t>Piggou</a:t>
            </a:r>
            <a:r>
              <a:rPr lang="en-US" sz="1800" cap="none" dirty="0"/>
              <a:t> Effect (</a:t>
            </a:r>
            <a:r>
              <a:rPr lang="en-US" sz="1800" cap="none" dirty="0" err="1"/>
              <a:t>Perubahan</a:t>
            </a:r>
            <a:r>
              <a:rPr lang="en-US" sz="1800" cap="none" dirty="0"/>
              <a:t> </a:t>
            </a:r>
            <a:r>
              <a:rPr lang="en-US" sz="1800" cap="none" dirty="0" err="1"/>
              <a:t>Kurva</a:t>
            </a:r>
            <a:r>
              <a:rPr lang="en-US" sz="1800" cap="none" dirty="0"/>
              <a:t> LM) </a:t>
            </a:r>
            <a:r>
              <a:rPr lang="en-US" sz="1800" cap="none" dirty="0" err="1"/>
              <a:t>Pergeseran</a:t>
            </a:r>
            <a:r>
              <a:rPr lang="en-US" sz="1800" cap="none" dirty="0"/>
              <a:t> </a:t>
            </a:r>
            <a:r>
              <a:rPr lang="en-US" sz="1800" cap="none" dirty="0" err="1"/>
              <a:t>Kurva</a:t>
            </a:r>
            <a:r>
              <a:rPr lang="en-US" sz="1800" cap="none" dirty="0"/>
              <a:t> AD </a:t>
            </a:r>
            <a:r>
              <a:rPr lang="en-US" sz="1800" cap="none" dirty="0" err="1"/>
              <a:t>Disebabkan</a:t>
            </a:r>
            <a:r>
              <a:rPr lang="en-US" sz="1800" cap="none" dirty="0"/>
              <a:t> Oleh </a:t>
            </a:r>
            <a:r>
              <a:rPr lang="en-US" sz="1800" cap="none" dirty="0" err="1"/>
              <a:t>Adanya</a:t>
            </a:r>
            <a:r>
              <a:rPr lang="en-US" sz="1800" cap="none" dirty="0"/>
              <a:t> </a:t>
            </a:r>
            <a:r>
              <a:rPr lang="en-US" sz="1800" cap="none" dirty="0" err="1"/>
              <a:t>Kebijakan</a:t>
            </a:r>
            <a:r>
              <a:rPr lang="en-US" sz="1800" cap="none" dirty="0"/>
              <a:t> </a:t>
            </a:r>
            <a:r>
              <a:rPr lang="en-US" sz="1800" cap="none" dirty="0" err="1"/>
              <a:t>Moneter</a:t>
            </a:r>
            <a:r>
              <a:rPr lang="en-US" sz="1800" cap="none" dirty="0"/>
              <a:t> Dan </a:t>
            </a:r>
            <a:r>
              <a:rPr lang="en-US" sz="1800" cap="none" dirty="0" err="1"/>
              <a:t>Fiskal</a:t>
            </a:r>
            <a:r>
              <a:rPr lang="en-US" sz="1800" cap="none" dirty="0"/>
              <a:t> </a:t>
            </a:r>
            <a:r>
              <a:rPr lang="en-US" sz="1800" cap="none" dirty="0" err="1"/>
              <a:t>Membentuk</a:t>
            </a:r>
            <a:r>
              <a:rPr lang="en-US" sz="1800" cap="none" dirty="0"/>
              <a:t> </a:t>
            </a:r>
            <a:r>
              <a:rPr lang="en-US" sz="1800" cap="none" dirty="0" err="1"/>
              <a:t>Kurva</a:t>
            </a:r>
            <a:r>
              <a:rPr lang="en-US" sz="1800" cap="none" dirty="0"/>
              <a:t> AS : </a:t>
            </a:r>
            <a:r>
              <a:rPr lang="en-US" sz="1800" cap="none" dirty="0" err="1"/>
              <a:t>Pendekatan</a:t>
            </a:r>
            <a:r>
              <a:rPr lang="en-US" sz="1800" cap="none" dirty="0"/>
              <a:t> Keynesian (</a:t>
            </a:r>
            <a:r>
              <a:rPr lang="en-US" sz="1800" cap="none" dirty="0" err="1"/>
              <a:t>Asumsi</a:t>
            </a:r>
            <a:r>
              <a:rPr lang="en-US" sz="1800" cap="none" dirty="0"/>
              <a:t> Tingkat </a:t>
            </a:r>
            <a:r>
              <a:rPr lang="en-US" sz="1800" cap="none" dirty="0" err="1"/>
              <a:t>Upah</a:t>
            </a:r>
            <a:r>
              <a:rPr lang="en-US" sz="1800" cap="none" dirty="0"/>
              <a:t> Rigid) Dan </a:t>
            </a:r>
            <a:r>
              <a:rPr lang="en-US" sz="1800" cap="none" dirty="0" err="1"/>
              <a:t>Pendekatan</a:t>
            </a:r>
            <a:r>
              <a:rPr lang="en-US" sz="1800" cap="none" dirty="0"/>
              <a:t> </a:t>
            </a:r>
            <a:r>
              <a:rPr lang="en-US" sz="1800" cap="none" dirty="0" err="1"/>
              <a:t>Klasik</a:t>
            </a:r>
            <a:r>
              <a:rPr lang="en-US" sz="1800" cap="none" dirty="0"/>
              <a:t> (</a:t>
            </a:r>
            <a:r>
              <a:rPr lang="en-US" sz="1800" cap="none" dirty="0" err="1"/>
              <a:t>Asumsi</a:t>
            </a:r>
            <a:r>
              <a:rPr lang="en-US" sz="1800" cap="none" dirty="0"/>
              <a:t> Tingkat </a:t>
            </a:r>
            <a:r>
              <a:rPr lang="en-US" sz="1800" cap="none" dirty="0" err="1"/>
              <a:t>Upah</a:t>
            </a:r>
            <a:r>
              <a:rPr lang="en-US" sz="1800" cap="none" dirty="0"/>
              <a:t> Flexible)</a:t>
            </a:r>
            <a:br>
              <a:rPr lang="en-US" sz="1800" cap="none" dirty="0"/>
            </a:br>
            <a:br>
              <a:rPr lang="en-US" sz="1800" cap="none" dirty="0"/>
            </a:br>
            <a:r>
              <a:rPr lang="en-US" sz="1800" cap="none" dirty="0"/>
              <a:t> </a:t>
            </a:r>
            <a:r>
              <a:rPr lang="en-US" sz="1800" cap="none" dirty="0" err="1"/>
              <a:t>Pergeseran</a:t>
            </a:r>
            <a:r>
              <a:rPr lang="en-US" sz="1800" cap="none" dirty="0"/>
              <a:t> </a:t>
            </a:r>
            <a:r>
              <a:rPr lang="en-US" sz="1800" cap="none" dirty="0" err="1"/>
              <a:t>Kurva</a:t>
            </a:r>
            <a:r>
              <a:rPr lang="en-US" sz="1800" cap="none" dirty="0"/>
              <a:t> AD </a:t>
            </a:r>
            <a:r>
              <a:rPr lang="en-US" sz="1800" cap="none" dirty="0" err="1"/>
              <a:t>Disebabkan</a:t>
            </a:r>
            <a:r>
              <a:rPr lang="en-US" sz="1800" cap="none" dirty="0"/>
              <a:t> Oleh </a:t>
            </a:r>
            <a:r>
              <a:rPr lang="en-US" sz="1800" cap="none" dirty="0" err="1"/>
              <a:t>Adanya</a:t>
            </a:r>
            <a:r>
              <a:rPr lang="en-US" sz="1800" cap="none" dirty="0"/>
              <a:t> </a:t>
            </a:r>
            <a:r>
              <a:rPr lang="en-US" sz="1800" cap="none" dirty="0" err="1"/>
              <a:t>Kebijakan</a:t>
            </a:r>
            <a:r>
              <a:rPr lang="en-US" sz="1800" cap="none" dirty="0"/>
              <a:t> </a:t>
            </a:r>
            <a:r>
              <a:rPr lang="en-US" sz="1800" cap="none" dirty="0" err="1"/>
              <a:t>Moneter</a:t>
            </a:r>
            <a:r>
              <a:rPr lang="en-US" sz="1800" cap="none" dirty="0"/>
              <a:t> Dan </a:t>
            </a:r>
            <a:r>
              <a:rPr lang="en-US" sz="1800" cap="none" dirty="0" err="1"/>
              <a:t>Fiskal</a:t>
            </a:r>
            <a:r>
              <a:rPr lang="en-US" sz="1800" cap="none" dirty="0"/>
              <a:t> </a:t>
            </a:r>
            <a:r>
              <a:rPr lang="en-US" sz="1800" cap="none" dirty="0" err="1"/>
              <a:t>Membentuk</a:t>
            </a:r>
            <a:r>
              <a:rPr lang="en-US" sz="1800" cap="none" dirty="0"/>
              <a:t> </a:t>
            </a:r>
            <a:r>
              <a:rPr lang="en-US" sz="1800" cap="none" dirty="0" err="1"/>
              <a:t>Kurva</a:t>
            </a:r>
            <a:r>
              <a:rPr lang="en-US" sz="1800" cap="none" dirty="0"/>
              <a:t> AS : </a:t>
            </a:r>
            <a:r>
              <a:rPr lang="en-US" sz="1800" cap="none" dirty="0" err="1"/>
              <a:t>Pendekatan</a:t>
            </a:r>
            <a:r>
              <a:rPr lang="en-US" sz="1800" cap="none" dirty="0"/>
              <a:t> Keynesian (</a:t>
            </a:r>
            <a:r>
              <a:rPr lang="en-US" sz="1800" cap="none" dirty="0" err="1"/>
              <a:t>Asumsi</a:t>
            </a:r>
            <a:r>
              <a:rPr lang="en-US" sz="1800" cap="none" dirty="0"/>
              <a:t> Tingkat </a:t>
            </a:r>
            <a:r>
              <a:rPr lang="en-US" sz="1800" cap="none" dirty="0" err="1"/>
              <a:t>Upah</a:t>
            </a:r>
            <a:r>
              <a:rPr lang="en-US" sz="1800" cap="none" dirty="0"/>
              <a:t> Rigid) Dan </a:t>
            </a:r>
            <a:r>
              <a:rPr lang="en-US" sz="1800" cap="none" dirty="0" err="1"/>
              <a:t>Pendekatan</a:t>
            </a:r>
            <a:r>
              <a:rPr lang="en-US" sz="1800" cap="none" dirty="0"/>
              <a:t> </a:t>
            </a:r>
            <a:r>
              <a:rPr lang="en-US" sz="1800" cap="none" dirty="0" err="1"/>
              <a:t>Klasik</a:t>
            </a:r>
            <a:r>
              <a:rPr lang="en-US" sz="1800" cap="none" dirty="0"/>
              <a:t> (</a:t>
            </a:r>
            <a:r>
              <a:rPr lang="en-US" sz="1800" cap="none" dirty="0" err="1"/>
              <a:t>Asumsi</a:t>
            </a:r>
            <a:r>
              <a:rPr lang="en-US" sz="1800" cap="none" dirty="0"/>
              <a:t> Tingkat </a:t>
            </a:r>
            <a:r>
              <a:rPr lang="en-US" sz="1800" cap="none" dirty="0" err="1"/>
              <a:t>Upah</a:t>
            </a:r>
            <a:r>
              <a:rPr lang="en-US" sz="1800" cap="none" dirty="0"/>
              <a:t> Flexible)</a:t>
            </a:r>
            <a:br>
              <a:rPr lang="en-US" sz="1800" cap="none" dirty="0"/>
            </a:br>
            <a:endParaRPr lang="en-US" sz="1800" cap="non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71102" y="804890"/>
            <a:ext cx="5695315" cy="751488"/>
          </a:xfrm>
          <a:prstGeom prst="rect">
            <a:avLst/>
          </a:prstGeom>
        </p:spPr>
        <p:txBody>
          <a:bodyPr vert="horz" wrap="square" lIns="0" tIns="12700" rIns="0" bIns="0" rtlCol="0">
            <a:spAutoFit/>
          </a:bodyPr>
          <a:lstStyle/>
          <a:p>
            <a:pPr algn="ctr">
              <a:lnSpc>
                <a:spcPct val="100000"/>
              </a:lnSpc>
              <a:spcBef>
                <a:spcPts val="100"/>
              </a:spcBef>
            </a:pPr>
            <a:r>
              <a:rPr sz="2400" b="1" dirty="0">
                <a:effectLst>
                  <a:outerShdw blurRad="38100" dist="38100" dir="2700000" algn="tl">
                    <a:srgbClr val="000000">
                      <a:alpha val="43137"/>
                    </a:srgbClr>
                  </a:outerShdw>
                </a:effectLst>
                <a:latin typeface="Book Antiqua" panose="02040602050305030304" pitchFamily="18" charset="0"/>
                <a:cs typeface="Bookman Uralic"/>
              </a:rPr>
              <a:t>KETIKA </a:t>
            </a:r>
            <a:r>
              <a:rPr sz="2400" b="1" spc="-5" dirty="0">
                <a:effectLst>
                  <a:outerShdw blurRad="38100" dist="38100" dir="2700000" algn="tl">
                    <a:srgbClr val="000000">
                      <a:alpha val="43137"/>
                    </a:srgbClr>
                  </a:outerShdw>
                </a:effectLst>
                <a:latin typeface="Book Antiqua" panose="02040602050305030304" pitchFamily="18" charset="0"/>
                <a:cs typeface="Bookman Uralic"/>
              </a:rPr>
              <a:t>TERJADI</a:t>
            </a:r>
            <a:r>
              <a:rPr sz="2400" b="1" spc="-55" dirty="0">
                <a:effectLst>
                  <a:outerShdw blurRad="38100" dist="38100" dir="2700000" algn="tl">
                    <a:srgbClr val="000000">
                      <a:alpha val="43137"/>
                    </a:srgbClr>
                  </a:outerShdw>
                </a:effectLst>
                <a:latin typeface="Book Antiqua" panose="02040602050305030304" pitchFamily="18" charset="0"/>
                <a:cs typeface="Bookman Uralic"/>
              </a:rPr>
              <a:t> </a:t>
            </a:r>
            <a:r>
              <a:rPr sz="2400" b="1" dirty="0">
                <a:effectLst>
                  <a:outerShdw blurRad="38100" dist="38100" dir="2700000" algn="tl">
                    <a:srgbClr val="000000">
                      <a:alpha val="43137"/>
                    </a:srgbClr>
                  </a:outerShdw>
                </a:effectLst>
                <a:latin typeface="Book Antiqua" panose="02040602050305030304" pitchFamily="18" charset="0"/>
                <a:cs typeface="Bookman Uralic"/>
              </a:rPr>
              <a:t>RESESI</a:t>
            </a:r>
            <a:endParaRPr sz="2400" b="1" dirty="0">
              <a:effectLst>
                <a:outerShdw blurRad="38100" dist="38100" dir="2700000" algn="tl">
                  <a:srgbClr val="000000">
                    <a:alpha val="43137"/>
                  </a:srgbClr>
                </a:outerShdw>
              </a:effectLst>
              <a:latin typeface="Book Antiqua" panose="02040602050305030304" pitchFamily="18" charset="0"/>
              <a:cs typeface="Bookman Uralic"/>
            </a:endParaRPr>
          </a:p>
          <a:p>
            <a:pPr algn="ctr">
              <a:lnSpc>
                <a:spcPct val="100000"/>
              </a:lnSpc>
            </a:pPr>
            <a:r>
              <a:rPr sz="2400" b="1" dirty="0">
                <a:effectLst>
                  <a:outerShdw blurRad="38100" dist="38100" dir="2700000" algn="tl">
                    <a:srgbClr val="000000">
                      <a:alpha val="43137"/>
                    </a:srgbClr>
                  </a:outerShdw>
                </a:effectLst>
                <a:latin typeface="Book Antiqua" panose="02040602050305030304" pitchFamily="18" charset="0"/>
                <a:cs typeface="Bookman Uralic"/>
              </a:rPr>
              <a:t>(Turunnya </a:t>
            </a:r>
            <a:r>
              <a:rPr sz="2400" b="1" spc="-5" dirty="0">
                <a:effectLst>
                  <a:outerShdw blurRad="38100" dist="38100" dir="2700000" algn="tl">
                    <a:srgbClr val="000000">
                      <a:alpha val="43137"/>
                    </a:srgbClr>
                  </a:outerShdw>
                </a:effectLst>
                <a:latin typeface="Book Antiqua" panose="02040602050305030304" pitchFamily="18" charset="0"/>
                <a:cs typeface="Bookman Uralic"/>
              </a:rPr>
              <a:t>Perrmintaan</a:t>
            </a:r>
            <a:r>
              <a:rPr sz="2400" b="1" spc="-55" dirty="0">
                <a:effectLst>
                  <a:outerShdw blurRad="38100" dist="38100" dir="2700000" algn="tl">
                    <a:srgbClr val="000000">
                      <a:alpha val="43137"/>
                    </a:srgbClr>
                  </a:outerShdw>
                </a:effectLst>
                <a:latin typeface="Book Antiqua" panose="02040602050305030304" pitchFamily="18" charset="0"/>
                <a:cs typeface="Bookman Uralic"/>
              </a:rPr>
              <a:t> </a:t>
            </a:r>
            <a:r>
              <a:rPr sz="2400" b="1" spc="-5" dirty="0">
                <a:effectLst>
                  <a:outerShdw blurRad="38100" dist="38100" dir="2700000" algn="tl">
                    <a:srgbClr val="000000">
                      <a:alpha val="43137"/>
                    </a:srgbClr>
                  </a:outerShdw>
                </a:effectLst>
                <a:latin typeface="Book Antiqua" panose="02040602050305030304" pitchFamily="18" charset="0"/>
                <a:cs typeface="Bookman Uralic"/>
              </a:rPr>
              <a:t>Agregat)</a:t>
            </a:r>
            <a:endParaRPr sz="2400" b="1" dirty="0">
              <a:effectLst>
                <a:outerShdw blurRad="38100" dist="38100" dir="2700000" algn="tl">
                  <a:srgbClr val="000000">
                    <a:alpha val="43137"/>
                  </a:srgbClr>
                </a:outerShdw>
              </a:effectLst>
              <a:latin typeface="Book Antiqua" panose="02040602050305030304" pitchFamily="18" charset="0"/>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1447800" y="2743200"/>
            <a:ext cx="3053080" cy="2618740"/>
            <a:chOff x="1447800" y="2743200"/>
            <a:chExt cx="3053080" cy="2618740"/>
          </a:xfrm>
        </p:grpSpPr>
        <p:sp>
          <p:nvSpPr>
            <p:cNvPr id="7" name="object 7"/>
            <p:cNvSpPr/>
            <p:nvPr/>
          </p:nvSpPr>
          <p:spPr>
            <a:xfrm>
              <a:off x="1447800" y="2743200"/>
              <a:ext cx="111759"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1504442" y="2766822"/>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1460500" y="5250179"/>
              <a:ext cx="3040379" cy="111759"/>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1504442" y="5287136"/>
              <a:ext cx="2952750" cy="0"/>
            </a:xfrm>
            <a:custGeom>
              <a:avLst/>
              <a:gdLst/>
              <a:ahLst/>
              <a:cxnLst/>
              <a:rect l="l" t="t" r="r" b="b"/>
              <a:pathLst>
                <a:path w="2952750">
                  <a:moveTo>
                    <a:pt x="0" y="0"/>
                  </a:moveTo>
                  <a:lnTo>
                    <a:pt x="2952242" y="0"/>
                  </a:lnTo>
                </a:path>
              </a:pathLst>
            </a:custGeom>
            <a:ln w="25400">
              <a:solidFill>
                <a:srgbClr val="9BBA58"/>
              </a:solidFill>
            </a:ln>
          </p:spPr>
          <p:txBody>
            <a:bodyPr wrap="square" lIns="0" tIns="0" rIns="0" bIns="0" rtlCol="0"/>
            <a:lstStyle/>
            <a:p/>
          </p:txBody>
        </p:sp>
      </p:grpSp>
      <p:sp>
        <p:nvSpPr>
          <p:cNvPr id="11" name="object 11"/>
          <p:cNvSpPr txBox="1"/>
          <p:nvPr/>
        </p:nvSpPr>
        <p:spPr>
          <a:xfrm>
            <a:off x="4515484" y="5028247"/>
            <a:ext cx="18415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2" name="object 12"/>
          <p:cNvSpPr txBox="1"/>
          <p:nvPr/>
        </p:nvSpPr>
        <p:spPr>
          <a:xfrm>
            <a:off x="3772153" y="4688840"/>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13" name="object 13"/>
          <p:cNvSpPr txBox="1"/>
          <p:nvPr/>
        </p:nvSpPr>
        <p:spPr>
          <a:xfrm>
            <a:off x="1358264" y="2464815"/>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14" name="object 14"/>
          <p:cNvGrpSpPr/>
          <p:nvPr/>
        </p:nvGrpSpPr>
        <p:grpSpPr>
          <a:xfrm>
            <a:off x="1658620" y="2725420"/>
            <a:ext cx="2934970" cy="2606040"/>
            <a:chOff x="1658620" y="2725420"/>
            <a:chExt cx="2934970" cy="2606040"/>
          </a:xfrm>
        </p:grpSpPr>
        <p:sp>
          <p:nvSpPr>
            <p:cNvPr id="15" name="object 15"/>
            <p:cNvSpPr/>
            <p:nvPr/>
          </p:nvSpPr>
          <p:spPr>
            <a:xfrm>
              <a:off x="1699260" y="3228086"/>
              <a:ext cx="2298700" cy="1821814"/>
            </a:xfrm>
            <a:custGeom>
              <a:avLst/>
              <a:gdLst/>
              <a:ahLst/>
              <a:cxnLst/>
              <a:rect l="l" t="t" r="r" b="b"/>
              <a:pathLst>
                <a:path w="2298700" h="1821814">
                  <a:moveTo>
                    <a:pt x="2298318" y="1821688"/>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FF0000"/>
              </a:solidFill>
            </a:ln>
          </p:spPr>
          <p:txBody>
            <a:bodyPr wrap="square" lIns="0" tIns="0" rIns="0" bIns="0" rtlCol="0"/>
            <a:lstStyle/>
            <a:p/>
          </p:txBody>
        </p:sp>
        <p:sp>
          <p:nvSpPr>
            <p:cNvPr id="16" name="object 16"/>
            <p:cNvSpPr/>
            <p:nvPr/>
          </p:nvSpPr>
          <p:spPr>
            <a:xfrm>
              <a:off x="2266188" y="2796032"/>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94B3D6"/>
              </a:solidFill>
            </a:ln>
          </p:spPr>
          <p:txBody>
            <a:bodyPr wrap="square" lIns="0" tIns="0" rIns="0" bIns="0" rtlCol="0"/>
            <a:lstStyle/>
            <a:p/>
          </p:txBody>
        </p:sp>
        <p:sp>
          <p:nvSpPr>
            <p:cNvPr id="17" name="object 17"/>
            <p:cNvSpPr/>
            <p:nvPr/>
          </p:nvSpPr>
          <p:spPr>
            <a:xfrm>
              <a:off x="1658620" y="3022600"/>
              <a:ext cx="759459" cy="426720"/>
            </a:xfrm>
            <a:prstGeom prst="rect">
              <a:avLst/>
            </a:prstGeom>
            <a:blipFill>
              <a:blip r:embed="rId3" cstate="print"/>
              <a:stretch>
                <a:fillRect/>
              </a:stretch>
            </a:blipFill>
          </p:spPr>
          <p:txBody>
            <a:bodyPr wrap="square" lIns="0" tIns="0" rIns="0" bIns="0" rtlCol="0"/>
            <a:lstStyle/>
            <a:p/>
          </p:txBody>
        </p:sp>
        <p:sp>
          <p:nvSpPr>
            <p:cNvPr id="18" name="object 18"/>
            <p:cNvSpPr/>
            <p:nvPr/>
          </p:nvSpPr>
          <p:spPr>
            <a:xfrm>
              <a:off x="1871599" y="3127394"/>
              <a:ext cx="504190" cy="171450"/>
            </a:xfrm>
            <a:custGeom>
              <a:avLst/>
              <a:gdLst/>
              <a:ahLst/>
              <a:cxnLst/>
              <a:rect l="l" t="t" r="r" b="b"/>
              <a:pathLst>
                <a:path w="504189" h="171450">
                  <a:moveTo>
                    <a:pt x="149687" y="0"/>
                  </a:moveTo>
                  <a:lnTo>
                    <a:pt x="142494" y="2393"/>
                  </a:lnTo>
                  <a:lnTo>
                    <a:pt x="0" y="85578"/>
                  </a:lnTo>
                  <a:lnTo>
                    <a:pt x="142494" y="168763"/>
                  </a:lnTo>
                  <a:lnTo>
                    <a:pt x="149687" y="171156"/>
                  </a:lnTo>
                  <a:lnTo>
                    <a:pt x="156987" y="170668"/>
                  </a:lnTo>
                  <a:lnTo>
                    <a:pt x="163550" y="167512"/>
                  </a:lnTo>
                  <a:lnTo>
                    <a:pt x="168528" y="161905"/>
                  </a:lnTo>
                  <a:lnTo>
                    <a:pt x="170993" y="154709"/>
                  </a:lnTo>
                  <a:lnTo>
                    <a:pt x="170529" y="147395"/>
                  </a:lnTo>
                  <a:lnTo>
                    <a:pt x="167350" y="140795"/>
                  </a:lnTo>
                  <a:lnTo>
                    <a:pt x="161670" y="135743"/>
                  </a:lnTo>
                  <a:lnTo>
                    <a:pt x="108331" y="104628"/>
                  </a:lnTo>
                  <a:lnTo>
                    <a:pt x="37845" y="104628"/>
                  </a:lnTo>
                  <a:lnTo>
                    <a:pt x="37845" y="66528"/>
                  </a:lnTo>
                  <a:lnTo>
                    <a:pt x="108331" y="66528"/>
                  </a:lnTo>
                  <a:lnTo>
                    <a:pt x="161670" y="35413"/>
                  </a:lnTo>
                  <a:lnTo>
                    <a:pt x="167350" y="30360"/>
                  </a:lnTo>
                  <a:lnTo>
                    <a:pt x="170529" y="23760"/>
                  </a:lnTo>
                  <a:lnTo>
                    <a:pt x="170993" y="16446"/>
                  </a:lnTo>
                  <a:lnTo>
                    <a:pt x="168528" y="9251"/>
                  </a:lnTo>
                  <a:lnTo>
                    <a:pt x="163550" y="3643"/>
                  </a:lnTo>
                  <a:lnTo>
                    <a:pt x="156987" y="488"/>
                  </a:lnTo>
                  <a:lnTo>
                    <a:pt x="149687" y="0"/>
                  </a:lnTo>
                  <a:close/>
                </a:path>
                <a:path w="504189" h="171450">
                  <a:moveTo>
                    <a:pt x="108331" y="66528"/>
                  </a:moveTo>
                  <a:lnTo>
                    <a:pt x="37845" y="66528"/>
                  </a:lnTo>
                  <a:lnTo>
                    <a:pt x="37845" y="104628"/>
                  </a:lnTo>
                  <a:lnTo>
                    <a:pt x="108331" y="104628"/>
                  </a:lnTo>
                  <a:lnTo>
                    <a:pt x="103976" y="102088"/>
                  </a:lnTo>
                  <a:lnTo>
                    <a:pt x="47370" y="102088"/>
                  </a:lnTo>
                  <a:lnTo>
                    <a:pt x="47370" y="69068"/>
                  </a:lnTo>
                  <a:lnTo>
                    <a:pt x="103976" y="69068"/>
                  </a:lnTo>
                  <a:lnTo>
                    <a:pt x="108331" y="66528"/>
                  </a:lnTo>
                  <a:close/>
                </a:path>
                <a:path w="504189" h="171450">
                  <a:moveTo>
                    <a:pt x="504189" y="66528"/>
                  </a:moveTo>
                  <a:lnTo>
                    <a:pt x="108331" y="66528"/>
                  </a:lnTo>
                  <a:lnTo>
                    <a:pt x="75673" y="85578"/>
                  </a:lnTo>
                  <a:lnTo>
                    <a:pt x="108331" y="104628"/>
                  </a:lnTo>
                  <a:lnTo>
                    <a:pt x="504189" y="104628"/>
                  </a:lnTo>
                  <a:lnTo>
                    <a:pt x="504189" y="66528"/>
                  </a:lnTo>
                  <a:close/>
                </a:path>
                <a:path w="504189" h="171450">
                  <a:moveTo>
                    <a:pt x="47370" y="69068"/>
                  </a:moveTo>
                  <a:lnTo>
                    <a:pt x="47370" y="102088"/>
                  </a:lnTo>
                  <a:lnTo>
                    <a:pt x="75673" y="85578"/>
                  </a:lnTo>
                  <a:lnTo>
                    <a:pt x="47370" y="69068"/>
                  </a:lnTo>
                  <a:close/>
                </a:path>
                <a:path w="504189" h="171450">
                  <a:moveTo>
                    <a:pt x="75673" y="85578"/>
                  </a:moveTo>
                  <a:lnTo>
                    <a:pt x="47370" y="102088"/>
                  </a:lnTo>
                  <a:lnTo>
                    <a:pt x="103976" y="102088"/>
                  </a:lnTo>
                  <a:lnTo>
                    <a:pt x="75673" y="85578"/>
                  </a:lnTo>
                  <a:close/>
                </a:path>
                <a:path w="504189" h="171450">
                  <a:moveTo>
                    <a:pt x="103976" y="69068"/>
                  </a:moveTo>
                  <a:lnTo>
                    <a:pt x="47370" y="69068"/>
                  </a:lnTo>
                  <a:lnTo>
                    <a:pt x="75673" y="85578"/>
                  </a:lnTo>
                  <a:lnTo>
                    <a:pt x="103976" y="69068"/>
                  </a:lnTo>
                  <a:close/>
                </a:path>
              </a:pathLst>
            </a:custGeom>
            <a:solidFill>
              <a:srgbClr val="F79546"/>
            </a:solidFill>
          </p:spPr>
          <p:txBody>
            <a:bodyPr wrap="square" lIns="0" tIns="0" rIns="0" bIns="0" rtlCol="0"/>
            <a:lstStyle/>
            <a:p/>
          </p:txBody>
        </p:sp>
        <p:sp>
          <p:nvSpPr>
            <p:cNvPr id="19" name="object 19"/>
            <p:cNvSpPr/>
            <p:nvPr/>
          </p:nvSpPr>
          <p:spPr>
            <a:xfrm>
              <a:off x="3009900" y="2725420"/>
              <a:ext cx="124460" cy="2606040"/>
            </a:xfrm>
            <a:prstGeom prst="rect">
              <a:avLst/>
            </a:prstGeom>
            <a:blipFill>
              <a:blip r:embed="rId4" cstate="print"/>
              <a:stretch>
                <a:fillRect/>
              </a:stretch>
            </a:blipFill>
          </p:spPr>
          <p:txBody>
            <a:bodyPr wrap="square" lIns="0" tIns="0" rIns="0" bIns="0" rtlCol="0"/>
            <a:lstStyle/>
            <a:p/>
          </p:txBody>
        </p:sp>
        <p:sp>
          <p:nvSpPr>
            <p:cNvPr id="20" name="object 20"/>
            <p:cNvSpPr/>
            <p:nvPr/>
          </p:nvSpPr>
          <p:spPr>
            <a:xfrm>
              <a:off x="3070860" y="2745359"/>
              <a:ext cx="0" cy="2520315"/>
            </a:xfrm>
            <a:custGeom>
              <a:avLst/>
              <a:gdLst/>
              <a:ahLst/>
              <a:cxnLst/>
              <a:rect l="l" t="t" r="r" b="b"/>
              <a:pathLst>
                <a:path h="2520315">
                  <a:moveTo>
                    <a:pt x="0" y="0"/>
                  </a:moveTo>
                  <a:lnTo>
                    <a:pt x="0" y="2520315"/>
                  </a:lnTo>
                </a:path>
              </a:pathLst>
            </a:custGeom>
            <a:ln w="38100">
              <a:solidFill>
                <a:srgbClr val="F79546"/>
              </a:solidFill>
            </a:ln>
          </p:spPr>
          <p:txBody>
            <a:bodyPr wrap="square" lIns="0" tIns="0" rIns="0" bIns="0" rtlCol="0"/>
            <a:lstStyle/>
            <a:p/>
          </p:txBody>
        </p:sp>
      </p:grpSp>
      <p:sp>
        <p:nvSpPr>
          <p:cNvPr id="21" name="object 21"/>
          <p:cNvSpPr txBox="1"/>
          <p:nvPr/>
        </p:nvSpPr>
        <p:spPr>
          <a:xfrm>
            <a:off x="4644771" y="4417441"/>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AD</a:t>
            </a:r>
            <a:r>
              <a:rPr sz="1200" b="1" dirty="0">
                <a:latin typeface="Carlito"/>
                <a:cs typeface="Carlito"/>
              </a:rPr>
              <a:t>1</a:t>
            </a:r>
            <a:endParaRPr sz="1200" dirty="0">
              <a:latin typeface="Carlito"/>
              <a:cs typeface="Carlito"/>
            </a:endParaRPr>
          </a:p>
        </p:txBody>
      </p:sp>
      <p:sp>
        <p:nvSpPr>
          <p:cNvPr id="22" name="object 22"/>
          <p:cNvSpPr txBox="1"/>
          <p:nvPr/>
        </p:nvSpPr>
        <p:spPr>
          <a:xfrm>
            <a:off x="5516626" y="1935479"/>
            <a:ext cx="3174365" cy="848994"/>
          </a:xfrm>
          <a:prstGeom prst="rect">
            <a:avLst/>
          </a:prstGeom>
        </p:spPr>
        <p:txBody>
          <a:bodyPr vert="horz" wrap="square" lIns="0" tIns="12700" rIns="0" bIns="0" rtlCol="0">
            <a:spAutoFit/>
          </a:bodyPr>
          <a:lstStyle/>
          <a:p>
            <a:pPr marL="12700" marR="5080">
              <a:lnSpc>
                <a:spcPct val="100000"/>
              </a:lnSpc>
              <a:spcBef>
                <a:spcPts val="100"/>
              </a:spcBef>
            </a:pPr>
            <a:r>
              <a:rPr sz="1800" i="1" spc="-15" dirty="0">
                <a:latin typeface="Carlito"/>
                <a:cs typeface="Carlito"/>
              </a:rPr>
              <a:t>Perekonomian </a:t>
            </a:r>
            <a:r>
              <a:rPr sz="1800" i="1" spc="-5" dirty="0">
                <a:latin typeface="Carlito"/>
                <a:cs typeface="Carlito"/>
              </a:rPr>
              <a:t>dimulai </a:t>
            </a:r>
            <a:r>
              <a:rPr sz="1800" i="1" spc="-10" dirty="0">
                <a:latin typeface="Carlito"/>
                <a:cs typeface="Carlito"/>
              </a:rPr>
              <a:t>pada  ekuilibrium </a:t>
            </a:r>
            <a:r>
              <a:rPr sz="1800" i="1" spc="-15" dirty="0">
                <a:latin typeface="Carlito"/>
                <a:cs typeface="Carlito"/>
              </a:rPr>
              <a:t>jangka </a:t>
            </a:r>
            <a:r>
              <a:rPr sz="1800" i="1" spc="-10" dirty="0">
                <a:latin typeface="Carlito"/>
                <a:cs typeface="Carlito"/>
              </a:rPr>
              <a:t>pannjang pada  </a:t>
            </a:r>
            <a:r>
              <a:rPr sz="1800" i="1" dirty="0">
                <a:latin typeface="Carlito"/>
                <a:cs typeface="Carlito"/>
              </a:rPr>
              <a:t>titik</a:t>
            </a:r>
            <a:r>
              <a:rPr sz="1800" i="1" spc="-5" dirty="0">
                <a:latin typeface="Carlito"/>
                <a:cs typeface="Carlito"/>
              </a:rPr>
              <a:t> </a:t>
            </a:r>
            <a:r>
              <a:rPr sz="1800" i="1" spc="5" dirty="0">
                <a:latin typeface="Carlito"/>
                <a:cs typeface="Carlito"/>
              </a:rPr>
              <a:t>A.</a:t>
            </a:r>
            <a:endParaRPr sz="1800">
              <a:latin typeface="Carlito"/>
              <a:cs typeface="Carlito"/>
            </a:endParaRPr>
          </a:p>
        </p:txBody>
      </p:sp>
      <p:sp>
        <p:nvSpPr>
          <p:cNvPr id="23" name="object 23"/>
          <p:cNvSpPr txBox="1"/>
          <p:nvPr/>
        </p:nvSpPr>
        <p:spPr>
          <a:xfrm>
            <a:off x="5516626" y="3033140"/>
            <a:ext cx="3058160" cy="1671955"/>
          </a:xfrm>
          <a:prstGeom prst="rect">
            <a:avLst/>
          </a:prstGeom>
        </p:spPr>
        <p:txBody>
          <a:bodyPr vert="horz" wrap="square" lIns="0" tIns="12700" rIns="0" bIns="0" rtlCol="0">
            <a:spAutoFit/>
          </a:bodyPr>
          <a:lstStyle/>
          <a:p>
            <a:pPr marL="12700" marR="5080">
              <a:lnSpc>
                <a:spcPct val="100000"/>
              </a:lnSpc>
              <a:spcBef>
                <a:spcPts val="100"/>
              </a:spcBef>
            </a:pPr>
            <a:r>
              <a:rPr sz="1800" i="1" spc="-10" dirty="0">
                <a:latin typeface="Carlito"/>
                <a:cs typeface="Carlito"/>
              </a:rPr>
              <a:t>Penurunan permintaan </a:t>
            </a:r>
            <a:r>
              <a:rPr sz="1800" i="1" spc="-5" dirty="0">
                <a:latin typeface="Carlito"/>
                <a:cs typeface="Carlito"/>
              </a:rPr>
              <a:t>agregat  </a:t>
            </a:r>
            <a:r>
              <a:rPr sz="1800" i="1" spc="-10" dirty="0">
                <a:latin typeface="Carlito"/>
                <a:cs typeface="Carlito"/>
              </a:rPr>
              <a:t>yang </a:t>
            </a:r>
            <a:r>
              <a:rPr sz="1800" i="1" spc="-5" dirty="0">
                <a:latin typeface="Carlito"/>
                <a:cs typeface="Carlito"/>
              </a:rPr>
              <a:t>mungkin </a:t>
            </a:r>
            <a:r>
              <a:rPr sz="1800" i="1" spc="-15" dirty="0">
                <a:latin typeface="Carlito"/>
                <a:cs typeface="Carlito"/>
              </a:rPr>
              <a:t>disebabkan </a:t>
            </a:r>
            <a:r>
              <a:rPr sz="1800" i="1" spc="-5" dirty="0">
                <a:latin typeface="Carlito"/>
                <a:cs typeface="Carlito"/>
              </a:rPr>
              <a:t>oleh  </a:t>
            </a:r>
            <a:r>
              <a:rPr sz="1800" i="1" spc="-10" dirty="0">
                <a:latin typeface="Carlito"/>
                <a:cs typeface="Carlito"/>
              </a:rPr>
              <a:t>penurunan perputaran uang,  menggerakkan perekonomian </a:t>
            </a:r>
            <a:r>
              <a:rPr sz="1800" i="1" spc="-30" dirty="0">
                <a:latin typeface="Carlito"/>
                <a:cs typeface="Carlito"/>
              </a:rPr>
              <a:t>ke  </a:t>
            </a:r>
            <a:r>
              <a:rPr sz="1800" i="1" dirty="0">
                <a:latin typeface="Carlito"/>
                <a:cs typeface="Carlito"/>
              </a:rPr>
              <a:t>titik B </a:t>
            </a:r>
            <a:r>
              <a:rPr sz="1800" i="1" spc="-10" dirty="0">
                <a:latin typeface="Carlito"/>
                <a:cs typeface="Carlito"/>
              </a:rPr>
              <a:t>sehingga output </a:t>
            </a:r>
            <a:r>
              <a:rPr sz="1800" i="1" spc="-5" dirty="0">
                <a:latin typeface="Carlito"/>
                <a:cs typeface="Carlito"/>
              </a:rPr>
              <a:t>berada di  </a:t>
            </a:r>
            <a:r>
              <a:rPr sz="1800" i="1" dirty="0">
                <a:latin typeface="Carlito"/>
                <a:cs typeface="Carlito"/>
              </a:rPr>
              <a:t>titik</a:t>
            </a:r>
            <a:r>
              <a:rPr sz="1800" i="1" spc="-10" dirty="0">
                <a:latin typeface="Carlito"/>
                <a:cs typeface="Carlito"/>
              </a:rPr>
              <a:t> alamiah.</a:t>
            </a:r>
            <a:endParaRPr sz="1800" dirty="0">
              <a:latin typeface="Carlito"/>
              <a:cs typeface="Carlito"/>
            </a:endParaRPr>
          </a:p>
        </p:txBody>
      </p:sp>
      <p:sp>
        <p:nvSpPr>
          <p:cNvPr id="24" name="object 24"/>
          <p:cNvSpPr txBox="1"/>
          <p:nvPr/>
        </p:nvSpPr>
        <p:spPr>
          <a:xfrm>
            <a:off x="5516626" y="4953952"/>
            <a:ext cx="3129915" cy="848994"/>
          </a:xfrm>
          <a:prstGeom prst="rect">
            <a:avLst/>
          </a:prstGeom>
        </p:spPr>
        <p:txBody>
          <a:bodyPr vert="horz" wrap="square" lIns="0" tIns="12700" rIns="0" bIns="0" rtlCol="0">
            <a:spAutoFit/>
          </a:bodyPr>
          <a:lstStyle/>
          <a:p>
            <a:pPr marL="12700" marR="5080">
              <a:lnSpc>
                <a:spcPct val="100000"/>
              </a:lnSpc>
              <a:spcBef>
                <a:spcPts val="100"/>
              </a:spcBef>
            </a:pPr>
            <a:r>
              <a:rPr sz="1800" i="1" spc="-20" dirty="0">
                <a:latin typeface="Carlito"/>
                <a:cs typeface="Carlito"/>
              </a:rPr>
              <a:t>Ketika </a:t>
            </a:r>
            <a:r>
              <a:rPr sz="1800" i="1" spc="-5" dirty="0">
                <a:latin typeface="Carlito"/>
                <a:cs typeface="Carlito"/>
              </a:rPr>
              <a:t>harga turun </a:t>
            </a:r>
            <a:r>
              <a:rPr sz="1800" i="1" spc="-10" dirty="0">
                <a:latin typeface="Carlito"/>
                <a:cs typeface="Carlito"/>
              </a:rPr>
              <a:t>perekonomian  berangsur-angsur </a:t>
            </a:r>
            <a:r>
              <a:rPr sz="1800" i="1" spc="-15" dirty="0">
                <a:latin typeface="Carlito"/>
                <a:cs typeface="Carlito"/>
              </a:rPr>
              <a:t>keluar </a:t>
            </a:r>
            <a:r>
              <a:rPr sz="1800" i="1" spc="-5" dirty="0">
                <a:latin typeface="Carlito"/>
                <a:cs typeface="Carlito"/>
              </a:rPr>
              <a:t>dari  </a:t>
            </a:r>
            <a:r>
              <a:rPr sz="1800" i="1" dirty="0">
                <a:latin typeface="Carlito"/>
                <a:cs typeface="Carlito"/>
              </a:rPr>
              <a:t>resesi, </a:t>
            </a:r>
            <a:r>
              <a:rPr sz="1800" i="1" spc="-5" dirty="0">
                <a:latin typeface="Carlito"/>
                <a:cs typeface="Carlito"/>
              </a:rPr>
              <a:t>bergerak dari </a:t>
            </a:r>
            <a:r>
              <a:rPr sz="1800" i="1" dirty="0">
                <a:latin typeface="Carlito"/>
                <a:cs typeface="Carlito"/>
              </a:rPr>
              <a:t>B </a:t>
            </a:r>
            <a:r>
              <a:rPr sz="1800" i="1" spc="-30" dirty="0">
                <a:latin typeface="Carlito"/>
                <a:cs typeface="Carlito"/>
              </a:rPr>
              <a:t>ke</a:t>
            </a:r>
            <a:r>
              <a:rPr sz="1800" i="1" spc="-25" dirty="0">
                <a:latin typeface="Carlito"/>
                <a:cs typeface="Carlito"/>
              </a:rPr>
              <a:t> </a:t>
            </a:r>
            <a:r>
              <a:rPr sz="1800" i="1" spc="-5" dirty="0">
                <a:latin typeface="Carlito"/>
                <a:cs typeface="Carlito"/>
              </a:rPr>
              <a:t>C.</a:t>
            </a:r>
            <a:endParaRPr sz="1800">
              <a:latin typeface="Carlito"/>
              <a:cs typeface="Carlito"/>
            </a:endParaRPr>
          </a:p>
        </p:txBody>
      </p:sp>
      <p:sp>
        <p:nvSpPr>
          <p:cNvPr id="25" name="object 25"/>
          <p:cNvSpPr txBox="1"/>
          <p:nvPr/>
        </p:nvSpPr>
        <p:spPr>
          <a:xfrm>
            <a:off x="2843910" y="2328290"/>
            <a:ext cx="444500"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LR</a:t>
            </a:r>
            <a:r>
              <a:rPr sz="1600" b="1" spc="-10" dirty="0">
                <a:latin typeface="Carlito"/>
                <a:cs typeface="Carlito"/>
              </a:rPr>
              <a:t>A</a:t>
            </a:r>
            <a:r>
              <a:rPr sz="1600" b="1" dirty="0">
                <a:latin typeface="Carlito"/>
                <a:cs typeface="Carlito"/>
              </a:rPr>
              <a:t>S</a:t>
            </a:r>
            <a:endParaRPr sz="1600" dirty="0">
              <a:latin typeface="Carlito"/>
              <a:cs typeface="Carlito"/>
            </a:endParaRPr>
          </a:p>
        </p:txBody>
      </p:sp>
      <p:sp>
        <p:nvSpPr>
          <p:cNvPr id="26" name="object 26"/>
          <p:cNvSpPr txBox="1"/>
          <p:nvPr/>
        </p:nvSpPr>
        <p:spPr>
          <a:xfrm>
            <a:off x="3131820" y="3515741"/>
            <a:ext cx="21018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A</a:t>
            </a:r>
            <a:endParaRPr sz="2400" dirty="0">
              <a:latin typeface="Carlito"/>
              <a:cs typeface="Carlito"/>
            </a:endParaRPr>
          </a:p>
        </p:txBody>
      </p:sp>
      <p:sp>
        <p:nvSpPr>
          <p:cNvPr id="27" name="object 27"/>
          <p:cNvSpPr txBox="1"/>
          <p:nvPr/>
        </p:nvSpPr>
        <p:spPr>
          <a:xfrm>
            <a:off x="2120645" y="3514979"/>
            <a:ext cx="1968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B</a:t>
            </a:r>
            <a:endParaRPr sz="2400" dirty="0">
              <a:latin typeface="Carlito"/>
              <a:cs typeface="Carlito"/>
            </a:endParaRPr>
          </a:p>
        </p:txBody>
      </p:sp>
      <p:grpSp>
        <p:nvGrpSpPr>
          <p:cNvPr id="28" name="object 28"/>
          <p:cNvGrpSpPr/>
          <p:nvPr/>
        </p:nvGrpSpPr>
        <p:grpSpPr>
          <a:xfrm>
            <a:off x="1460500" y="3893820"/>
            <a:ext cx="3147060" cy="124460"/>
            <a:chOff x="1460500" y="3893820"/>
            <a:chExt cx="3147060" cy="124460"/>
          </a:xfrm>
        </p:grpSpPr>
        <p:sp>
          <p:nvSpPr>
            <p:cNvPr id="29" name="object 29"/>
            <p:cNvSpPr/>
            <p:nvPr/>
          </p:nvSpPr>
          <p:spPr>
            <a:xfrm>
              <a:off x="1460500" y="3893820"/>
              <a:ext cx="3147060" cy="124460"/>
            </a:xfrm>
            <a:prstGeom prst="rect">
              <a:avLst/>
            </a:prstGeom>
            <a:blipFill>
              <a:blip r:embed="rId5" cstate="print"/>
              <a:stretch>
                <a:fillRect/>
              </a:stretch>
            </a:blipFill>
          </p:spPr>
          <p:txBody>
            <a:bodyPr wrap="square" lIns="0" tIns="0" rIns="0" bIns="0" rtlCol="0"/>
            <a:lstStyle/>
            <a:p/>
          </p:txBody>
        </p:sp>
        <p:sp>
          <p:nvSpPr>
            <p:cNvPr id="30" name="object 30"/>
            <p:cNvSpPr/>
            <p:nvPr/>
          </p:nvSpPr>
          <p:spPr>
            <a:xfrm>
              <a:off x="1504442" y="3933063"/>
              <a:ext cx="3060065" cy="0"/>
            </a:xfrm>
            <a:custGeom>
              <a:avLst/>
              <a:gdLst/>
              <a:ahLst/>
              <a:cxnLst/>
              <a:rect l="l" t="t" r="r" b="b"/>
              <a:pathLst>
                <a:path w="3060065">
                  <a:moveTo>
                    <a:pt x="3060065" y="0"/>
                  </a:moveTo>
                  <a:lnTo>
                    <a:pt x="0" y="0"/>
                  </a:lnTo>
                </a:path>
              </a:pathLst>
            </a:custGeom>
            <a:ln w="38100">
              <a:solidFill>
                <a:srgbClr val="F79546"/>
              </a:solidFill>
            </a:ln>
          </p:spPr>
          <p:txBody>
            <a:bodyPr wrap="square" lIns="0" tIns="0" rIns="0" bIns="0" rtlCol="0"/>
            <a:lstStyle/>
            <a:p/>
          </p:txBody>
        </p:sp>
      </p:grpSp>
      <p:sp>
        <p:nvSpPr>
          <p:cNvPr id="31" name="object 31"/>
          <p:cNvSpPr txBox="1"/>
          <p:nvPr/>
        </p:nvSpPr>
        <p:spPr>
          <a:xfrm>
            <a:off x="2781300" y="4163441"/>
            <a:ext cx="174625" cy="391160"/>
          </a:xfrm>
          <a:prstGeom prst="rect">
            <a:avLst/>
          </a:prstGeom>
        </p:spPr>
        <p:txBody>
          <a:bodyPr vert="horz" wrap="square" lIns="0" tIns="12700" rIns="0" bIns="0" rtlCol="0">
            <a:spAutoFit/>
          </a:bodyPr>
          <a:lstStyle/>
          <a:p>
            <a:pPr>
              <a:lnSpc>
                <a:spcPct val="100000"/>
              </a:lnSpc>
              <a:spcBef>
                <a:spcPts val="100"/>
              </a:spcBef>
            </a:pPr>
            <a:r>
              <a:rPr sz="2400" b="1" dirty="0">
                <a:latin typeface="Carlito"/>
                <a:cs typeface="Carlito"/>
              </a:rPr>
              <a:t>C</a:t>
            </a:r>
            <a:endParaRPr sz="2400" dirty="0">
              <a:latin typeface="Carlito"/>
              <a:cs typeface="Carlito"/>
            </a:endParaRPr>
          </a:p>
        </p:txBody>
      </p:sp>
      <p:sp>
        <p:nvSpPr>
          <p:cNvPr id="32" name="object 32"/>
          <p:cNvSpPr txBox="1"/>
          <p:nvPr/>
        </p:nvSpPr>
        <p:spPr>
          <a:xfrm>
            <a:off x="4364101" y="3544316"/>
            <a:ext cx="454659"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SR</a:t>
            </a:r>
            <a:r>
              <a:rPr sz="1600" b="1" spc="-10" dirty="0">
                <a:latin typeface="Carlito"/>
                <a:cs typeface="Carlito"/>
              </a:rPr>
              <a:t>A</a:t>
            </a:r>
            <a:r>
              <a:rPr sz="1600" b="1" dirty="0">
                <a:latin typeface="Carlito"/>
                <a:cs typeface="Carlito"/>
              </a:rPr>
              <a:t>S</a:t>
            </a:r>
            <a:endParaRPr sz="1600" dirty="0">
              <a:latin typeface="Carlito"/>
              <a:cs typeface="Carlito"/>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59559" y="689534"/>
            <a:ext cx="5761355" cy="874598"/>
          </a:xfrm>
          <a:prstGeom prst="rect">
            <a:avLst/>
          </a:prstGeom>
        </p:spPr>
        <p:txBody>
          <a:bodyPr vert="horz" wrap="square" lIns="0" tIns="12700" rIns="0" bIns="0" rtlCol="0">
            <a:spAutoFit/>
          </a:bodyPr>
          <a:lstStyle/>
          <a:p>
            <a:pPr algn="ctr">
              <a:lnSpc>
                <a:spcPct val="100000"/>
              </a:lnSpc>
              <a:spcBef>
                <a:spcPts val="100"/>
              </a:spcBef>
            </a:pPr>
            <a:r>
              <a:rPr sz="2800" b="1" dirty="0">
                <a:effectLst>
                  <a:outerShdw blurRad="38100" dist="38100" dir="2700000" algn="tl">
                    <a:srgbClr val="000000">
                      <a:alpha val="43137"/>
                    </a:srgbClr>
                  </a:outerShdw>
                </a:effectLst>
                <a:latin typeface="Book Antiqua" panose="02040602050305030304" pitchFamily="18" charset="0"/>
                <a:cs typeface="Bookman Uralic"/>
              </a:rPr>
              <a:t>KETIKA </a:t>
            </a:r>
            <a:r>
              <a:rPr sz="2800" b="1" spc="-5" dirty="0">
                <a:effectLst>
                  <a:outerShdw blurRad="38100" dist="38100" dir="2700000" algn="tl">
                    <a:srgbClr val="000000">
                      <a:alpha val="43137"/>
                    </a:srgbClr>
                  </a:outerShdw>
                </a:effectLst>
                <a:latin typeface="Book Antiqua" panose="02040602050305030304" pitchFamily="18" charset="0"/>
                <a:cs typeface="Bookman Uralic"/>
              </a:rPr>
              <a:t>TERJADI</a:t>
            </a:r>
            <a:r>
              <a:rPr sz="2800" b="1" spc="-75" dirty="0">
                <a:effectLst>
                  <a:outerShdw blurRad="38100" dist="38100" dir="2700000" algn="tl">
                    <a:srgbClr val="000000">
                      <a:alpha val="43137"/>
                    </a:srgbClr>
                  </a:outerShdw>
                </a:effectLst>
                <a:latin typeface="Book Antiqua" panose="02040602050305030304" pitchFamily="18" charset="0"/>
                <a:cs typeface="Bookman Uralic"/>
              </a:rPr>
              <a:t> </a:t>
            </a:r>
            <a:r>
              <a:rPr sz="2800" b="1" spc="-5" dirty="0">
                <a:effectLst>
                  <a:outerShdw blurRad="38100" dist="38100" dir="2700000" algn="tl">
                    <a:srgbClr val="000000">
                      <a:alpha val="43137"/>
                    </a:srgbClr>
                  </a:outerShdw>
                </a:effectLst>
                <a:latin typeface="Book Antiqua" panose="02040602050305030304" pitchFamily="18" charset="0"/>
                <a:cs typeface="Bookman Uralic"/>
              </a:rPr>
              <a:t>EKPANSI</a:t>
            </a:r>
            <a:endParaRPr sz="2800" b="1" dirty="0">
              <a:effectLst>
                <a:outerShdw blurRad="38100" dist="38100" dir="2700000" algn="tl">
                  <a:srgbClr val="000000">
                    <a:alpha val="43137"/>
                  </a:srgbClr>
                </a:outerShdw>
              </a:effectLst>
              <a:latin typeface="Book Antiqua" panose="02040602050305030304" pitchFamily="18" charset="0"/>
              <a:cs typeface="Bookman Uralic"/>
            </a:endParaRPr>
          </a:p>
          <a:p>
            <a:pPr algn="ctr">
              <a:lnSpc>
                <a:spcPct val="100000"/>
              </a:lnSpc>
            </a:pPr>
            <a:r>
              <a:rPr sz="2800" b="1" dirty="0">
                <a:effectLst>
                  <a:outerShdw blurRad="38100" dist="38100" dir="2700000" algn="tl">
                    <a:srgbClr val="000000">
                      <a:alpha val="43137"/>
                    </a:srgbClr>
                  </a:outerShdw>
                </a:effectLst>
                <a:latin typeface="Book Antiqua" panose="02040602050305030304" pitchFamily="18" charset="0"/>
                <a:cs typeface="Bookman Uralic"/>
              </a:rPr>
              <a:t>(Naiknya </a:t>
            </a:r>
            <a:r>
              <a:rPr sz="2800" b="1" spc="-5" dirty="0">
                <a:effectLst>
                  <a:outerShdw blurRad="38100" dist="38100" dir="2700000" algn="tl">
                    <a:srgbClr val="000000">
                      <a:alpha val="43137"/>
                    </a:srgbClr>
                  </a:outerShdw>
                </a:effectLst>
                <a:latin typeface="Book Antiqua" panose="02040602050305030304" pitchFamily="18" charset="0"/>
                <a:cs typeface="Bookman Uralic"/>
              </a:rPr>
              <a:t>Permintaan</a:t>
            </a:r>
            <a:r>
              <a:rPr sz="2800" b="1" spc="-55" dirty="0">
                <a:effectLst>
                  <a:outerShdw blurRad="38100" dist="38100" dir="2700000" algn="tl">
                    <a:srgbClr val="000000">
                      <a:alpha val="43137"/>
                    </a:srgbClr>
                  </a:outerShdw>
                </a:effectLst>
                <a:latin typeface="Book Antiqua" panose="02040602050305030304" pitchFamily="18" charset="0"/>
                <a:cs typeface="Bookman Uralic"/>
              </a:rPr>
              <a:t> </a:t>
            </a:r>
            <a:r>
              <a:rPr sz="2800" b="1" spc="-5" dirty="0">
                <a:effectLst>
                  <a:outerShdw blurRad="38100" dist="38100" dir="2700000" algn="tl">
                    <a:srgbClr val="000000">
                      <a:alpha val="43137"/>
                    </a:srgbClr>
                  </a:outerShdw>
                </a:effectLst>
                <a:latin typeface="Book Antiqua" panose="02040602050305030304" pitchFamily="18" charset="0"/>
                <a:cs typeface="Bookman Uralic"/>
              </a:rPr>
              <a:t>Agregat)</a:t>
            </a:r>
            <a:endParaRPr sz="2800" b="1" dirty="0">
              <a:effectLst>
                <a:outerShdw blurRad="38100" dist="38100" dir="2700000" algn="tl">
                  <a:srgbClr val="000000">
                    <a:alpha val="43137"/>
                  </a:srgbClr>
                </a:outerShdw>
              </a:effectLst>
              <a:latin typeface="Book Antiqua" panose="02040602050305030304" pitchFamily="18" charset="0"/>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1447800" y="2743200"/>
            <a:ext cx="3053080" cy="2618740"/>
            <a:chOff x="1447800" y="2743200"/>
            <a:chExt cx="3053080" cy="2618740"/>
          </a:xfrm>
        </p:grpSpPr>
        <p:sp>
          <p:nvSpPr>
            <p:cNvPr id="7" name="object 7"/>
            <p:cNvSpPr/>
            <p:nvPr/>
          </p:nvSpPr>
          <p:spPr>
            <a:xfrm>
              <a:off x="1447800" y="2743200"/>
              <a:ext cx="111759"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1504442" y="2766822"/>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9" name="object 9"/>
            <p:cNvSpPr/>
            <p:nvPr/>
          </p:nvSpPr>
          <p:spPr>
            <a:xfrm>
              <a:off x="1460500" y="5250179"/>
              <a:ext cx="3040379" cy="111759"/>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1504442" y="5287136"/>
              <a:ext cx="2952750" cy="0"/>
            </a:xfrm>
            <a:custGeom>
              <a:avLst/>
              <a:gdLst/>
              <a:ahLst/>
              <a:cxnLst/>
              <a:rect l="l" t="t" r="r" b="b"/>
              <a:pathLst>
                <a:path w="2952750">
                  <a:moveTo>
                    <a:pt x="0" y="0"/>
                  </a:moveTo>
                  <a:lnTo>
                    <a:pt x="2952242" y="0"/>
                  </a:lnTo>
                </a:path>
              </a:pathLst>
            </a:custGeom>
            <a:ln w="25400">
              <a:solidFill>
                <a:srgbClr val="9BBA58"/>
              </a:solidFill>
            </a:ln>
          </p:spPr>
          <p:txBody>
            <a:bodyPr wrap="square" lIns="0" tIns="0" rIns="0" bIns="0" rtlCol="0"/>
            <a:lstStyle/>
            <a:p/>
          </p:txBody>
        </p:sp>
      </p:grpSp>
      <p:sp>
        <p:nvSpPr>
          <p:cNvPr id="11" name="object 11"/>
          <p:cNvSpPr txBox="1"/>
          <p:nvPr/>
        </p:nvSpPr>
        <p:spPr>
          <a:xfrm>
            <a:off x="4515484" y="5028247"/>
            <a:ext cx="184150" cy="391795"/>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00"/>
                </a:solidFill>
                <a:latin typeface="Carlito"/>
                <a:cs typeface="Carlito"/>
              </a:rPr>
              <a:t>Y</a:t>
            </a:r>
            <a:endParaRPr sz="2400">
              <a:latin typeface="Carlito"/>
              <a:cs typeface="Carlito"/>
            </a:endParaRPr>
          </a:p>
        </p:txBody>
      </p:sp>
      <p:sp>
        <p:nvSpPr>
          <p:cNvPr id="12" name="object 12"/>
          <p:cNvSpPr txBox="1"/>
          <p:nvPr/>
        </p:nvSpPr>
        <p:spPr>
          <a:xfrm>
            <a:off x="1358264" y="2464815"/>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13" name="object 13"/>
          <p:cNvGrpSpPr/>
          <p:nvPr/>
        </p:nvGrpSpPr>
        <p:grpSpPr>
          <a:xfrm>
            <a:off x="2237613" y="2377185"/>
            <a:ext cx="2798445" cy="2924175"/>
            <a:chOff x="2237613" y="2377185"/>
            <a:chExt cx="2798445" cy="2924175"/>
          </a:xfrm>
        </p:grpSpPr>
        <p:sp>
          <p:nvSpPr>
            <p:cNvPr id="14" name="object 14"/>
            <p:cNvSpPr/>
            <p:nvPr/>
          </p:nvSpPr>
          <p:spPr>
            <a:xfrm>
              <a:off x="2708910" y="2405760"/>
              <a:ext cx="2298700" cy="1821814"/>
            </a:xfrm>
            <a:custGeom>
              <a:avLst/>
              <a:gdLst/>
              <a:ahLst/>
              <a:cxnLst/>
              <a:rect l="l" t="t" r="r" b="b"/>
              <a:pathLst>
                <a:path w="2298700" h="1821814">
                  <a:moveTo>
                    <a:pt x="2298318" y="1821688"/>
                  </a:moveTo>
                  <a:lnTo>
                    <a:pt x="2255572" y="1813844"/>
                  </a:lnTo>
                  <a:lnTo>
                    <a:pt x="2212608" y="1805306"/>
                  </a:lnTo>
                  <a:lnTo>
                    <a:pt x="2169446" y="1796075"/>
                  </a:lnTo>
                  <a:lnTo>
                    <a:pt x="2126109" y="1786153"/>
                  </a:lnTo>
                  <a:lnTo>
                    <a:pt x="2082617" y="1775542"/>
                  </a:lnTo>
                  <a:lnTo>
                    <a:pt x="2038991" y="1764244"/>
                  </a:lnTo>
                  <a:lnTo>
                    <a:pt x="1995253" y="1752260"/>
                  </a:lnTo>
                  <a:lnTo>
                    <a:pt x="1951422" y="1739594"/>
                  </a:lnTo>
                  <a:lnTo>
                    <a:pt x="1907521" y="1726246"/>
                  </a:lnTo>
                  <a:lnTo>
                    <a:pt x="1863570" y="1712218"/>
                  </a:lnTo>
                  <a:lnTo>
                    <a:pt x="1819591" y="1697514"/>
                  </a:lnTo>
                  <a:lnTo>
                    <a:pt x="1775604" y="1682134"/>
                  </a:lnTo>
                  <a:lnTo>
                    <a:pt x="1731631" y="1666080"/>
                  </a:lnTo>
                  <a:lnTo>
                    <a:pt x="1687693" y="1649355"/>
                  </a:lnTo>
                  <a:lnTo>
                    <a:pt x="1643809" y="1631960"/>
                  </a:lnTo>
                  <a:lnTo>
                    <a:pt x="1600003" y="1613898"/>
                  </a:lnTo>
                  <a:lnTo>
                    <a:pt x="1556294" y="1595170"/>
                  </a:lnTo>
                  <a:lnTo>
                    <a:pt x="1512704" y="1575778"/>
                  </a:lnTo>
                  <a:lnTo>
                    <a:pt x="1469254" y="1555724"/>
                  </a:lnTo>
                  <a:lnTo>
                    <a:pt x="1425965" y="1535011"/>
                  </a:lnTo>
                  <a:lnTo>
                    <a:pt x="1382858" y="1513640"/>
                  </a:lnTo>
                  <a:lnTo>
                    <a:pt x="1339953" y="1491612"/>
                  </a:lnTo>
                  <a:lnTo>
                    <a:pt x="1297273" y="1468931"/>
                  </a:lnTo>
                  <a:lnTo>
                    <a:pt x="1254838" y="1445598"/>
                  </a:lnTo>
                  <a:lnTo>
                    <a:pt x="1212668" y="1421615"/>
                  </a:lnTo>
                  <a:lnTo>
                    <a:pt x="1170786" y="1396983"/>
                  </a:lnTo>
                  <a:lnTo>
                    <a:pt x="1129212" y="1371706"/>
                  </a:lnTo>
                  <a:lnTo>
                    <a:pt x="1087968" y="1345784"/>
                  </a:lnTo>
                  <a:lnTo>
                    <a:pt x="1047073" y="1319220"/>
                  </a:lnTo>
                  <a:lnTo>
                    <a:pt x="1006550" y="1292016"/>
                  </a:lnTo>
                  <a:lnTo>
                    <a:pt x="966420" y="1264173"/>
                  </a:lnTo>
                  <a:lnTo>
                    <a:pt x="926703" y="1235694"/>
                  </a:lnTo>
                  <a:lnTo>
                    <a:pt x="887420" y="1206580"/>
                  </a:lnTo>
                  <a:lnTo>
                    <a:pt x="848593" y="1176834"/>
                  </a:lnTo>
                  <a:lnTo>
                    <a:pt x="810242" y="1146457"/>
                  </a:lnTo>
                  <a:lnTo>
                    <a:pt x="772389" y="1115452"/>
                  </a:lnTo>
                  <a:lnTo>
                    <a:pt x="735055" y="1083820"/>
                  </a:lnTo>
                  <a:lnTo>
                    <a:pt x="698260" y="1051563"/>
                  </a:lnTo>
                  <a:lnTo>
                    <a:pt x="662027" y="1018683"/>
                  </a:lnTo>
                  <a:lnTo>
                    <a:pt x="626375" y="985183"/>
                  </a:lnTo>
                  <a:lnTo>
                    <a:pt x="591326" y="951064"/>
                  </a:lnTo>
                  <a:lnTo>
                    <a:pt x="556900" y="916328"/>
                  </a:lnTo>
                  <a:lnTo>
                    <a:pt x="523120" y="880976"/>
                  </a:lnTo>
                  <a:lnTo>
                    <a:pt x="490006" y="845012"/>
                  </a:lnTo>
                  <a:lnTo>
                    <a:pt x="457579" y="808437"/>
                  </a:lnTo>
                  <a:lnTo>
                    <a:pt x="425860" y="771253"/>
                  </a:lnTo>
                  <a:lnTo>
                    <a:pt x="394870" y="733461"/>
                  </a:lnTo>
                  <a:lnTo>
                    <a:pt x="364630" y="695065"/>
                  </a:lnTo>
                  <a:lnTo>
                    <a:pt x="335162" y="656065"/>
                  </a:lnTo>
                  <a:lnTo>
                    <a:pt x="306486" y="616463"/>
                  </a:lnTo>
                  <a:lnTo>
                    <a:pt x="278623" y="576263"/>
                  </a:lnTo>
                  <a:lnTo>
                    <a:pt x="251595" y="535465"/>
                  </a:lnTo>
                  <a:lnTo>
                    <a:pt x="225422" y="494071"/>
                  </a:lnTo>
                  <a:lnTo>
                    <a:pt x="200126" y="452084"/>
                  </a:lnTo>
                  <a:lnTo>
                    <a:pt x="175727" y="409505"/>
                  </a:lnTo>
                  <a:lnTo>
                    <a:pt x="152246" y="366337"/>
                  </a:lnTo>
                  <a:lnTo>
                    <a:pt x="129706" y="322581"/>
                  </a:lnTo>
                  <a:lnTo>
                    <a:pt x="108126" y="278240"/>
                  </a:lnTo>
                  <a:lnTo>
                    <a:pt x="87528" y="233314"/>
                  </a:lnTo>
                  <a:lnTo>
                    <a:pt x="67932" y="187807"/>
                  </a:lnTo>
                  <a:lnTo>
                    <a:pt x="49361" y="141720"/>
                  </a:lnTo>
                  <a:lnTo>
                    <a:pt x="31834" y="95055"/>
                  </a:lnTo>
                  <a:lnTo>
                    <a:pt x="15373" y="47814"/>
                  </a:lnTo>
                  <a:lnTo>
                    <a:pt x="0" y="0"/>
                  </a:lnTo>
                </a:path>
              </a:pathLst>
            </a:custGeom>
            <a:ln w="57150">
              <a:solidFill>
                <a:srgbClr val="FF0000"/>
              </a:solidFill>
            </a:ln>
          </p:spPr>
          <p:txBody>
            <a:bodyPr wrap="square" lIns="0" tIns="0" rIns="0" bIns="0" rtlCol="0"/>
            <a:lstStyle/>
            <a:p/>
          </p:txBody>
        </p:sp>
        <p:sp>
          <p:nvSpPr>
            <p:cNvPr id="15" name="object 15"/>
            <p:cNvSpPr/>
            <p:nvPr/>
          </p:nvSpPr>
          <p:spPr>
            <a:xfrm>
              <a:off x="2266188" y="2796031"/>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94B3D6"/>
              </a:solidFill>
            </a:ln>
          </p:spPr>
          <p:txBody>
            <a:bodyPr wrap="square" lIns="0" tIns="0" rIns="0" bIns="0" rtlCol="0"/>
            <a:lstStyle/>
            <a:p/>
          </p:txBody>
        </p:sp>
        <p:sp>
          <p:nvSpPr>
            <p:cNvPr id="16" name="object 16"/>
            <p:cNvSpPr/>
            <p:nvPr/>
          </p:nvSpPr>
          <p:spPr>
            <a:xfrm>
              <a:off x="2326640" y="2590799"/>
              <a:ext cx="594360" cy="426720"/>
            </a:xfrm>
            <a:prstGeom prst="rect">
              <a:avLst/>
            </a:prstGeom>
            <a:blipFill>
              <a:blip r:embed="rId3" cstate="print"/>
              <a:stretch>
                <a:fillRect/>
              </a:stretch>
            </a:blipFill>
          </p:spPr>
          <p:txBody>
            <a:bodyPr wrap="square" lIns="0" tIns="0" rIns="0" bIns="0" rtlCol="0"/>
            <a:lstStyle/>
            <a:p/>
          </p:txBody>
        </p:sp>
        <p:sp>
          <p:nvSpPr>
            <p:cNvPr id="17" name="object 17"/>
            <p:cNvSpPr/>
            <p:nvPr/>
          </p:nvSpPr>
          <p:spPr>
            <a:xfrm>
              <a:off x="2370201" y="2695394"/>
              <a:ext cx="339090" cy="171450"/>
            </a:xfrm>
            <a:custGeom>
              <a:avLst/>
              <a:gdLst/>
              <a:ahLst/>
              <a:cxnLst/>
              <a:rect l="l" t="t" r="r" b="b"/>
              <a:pathLst>
                <a:path w="339089" h="171450">
                  <a:moveTo>
                    <a:pt x="263144" y="85588"/>
                  </a:moveTo>
                  <a:lnTo>
                    <a:pt x="177037" y="135816"/>
                  </a:lnTo>
                  <a:lnTo>
                    <a:pt x="171412" y="140795"/>
                  </a:lnTo>
                  <a:lnTo>
                    <a:pt x="168227" y="147357"/>
                  </a:lnTo>
                  <a:lnTo>
                    <a:pt x="167733" y="154658"/>
                  </a:lnTo>
                  <a:lnTo>
                    <a:pt x="170180" y="161851"/>
                  </a:lnTo>
                  <a:lnTo>
                    <a:pt x="175230" y="167459"/>
                  </a:lnTo>
                  <a:lnTo>
                    <a:pt x="181816" y="170614"/>
                  </a:lnTo>
                  <a:lnTo>
                    <a:pt x="189093" y="171102"/>
                  </a:lnTo>
                  <a:lnTo>
                    <a:pt x="196215" y="168709"/>
                  </a:lnTo>
                  <a:lnTo>
                    <a:pt x="306076" y="104574"/>
                  </a:lnTo>
                  <a:lnTo>
                    <a:pt x="300990" y="104574"/>
                  </a:lnTo>
                  <a:lnTo>
                    <a:pt x="300990" y="102034"/>
                  </a:lnTo>
                  <a:lnTo>
                    <a:pt x="291338" y="102034"/>
                  </a:lnTo>
                  <a:lnTo>
                    <a:pt x="263144" y="85588"/>
                  </a:lnTo>
                  <a:close/>
                </a:path>
                <a:path w="339089" h="171450">
                  <a:moveTo>
                    <a:pt x="230378" y="66474"/>
                  </a:moveTo>
                  <a:lnTo>
                    <a:pt x="0" y="66474"/>
                  </a:lnTo>
                  <a:lnTo>
                    <a:pt x="0" y="104574"/>
                  </a:lnTo>
                  <a:lnTo>
                    <a:pt x="230595" y="104574"/>
                  </a:lnTo>
                  <a:lnTo>
                    <a:pt x="263144" y="85588"/>
                  </a:lnTo>
                  <a:lnTo>
                    <a:pt x="230378" y="66474"/>
                  </a:lnTo>
                  <a:close/>
                </a:path>
                <a:path w="339089" h="171450">
                  <a:moveTo>
                    <a:pt x="306026" y="66474"/>
                  </a:moveTo>
                  <a:lnTo>
                    <a:pt x="300990" y="66474"/>
                  </a:lnTo>
                  <a:lnTo>
                    <a:pt x="300990" y="104574"/>
                  </a:lnTo>
                  <a:lnTo>
                    <a:pt x="306076" y="104574"/>
                  </a:lnTo>
                  <a:lnTo>
                    <a:pt x="338709" y="85524"/>
                  </a:lnTo>
                  <a:lnTo>
                    <a:pt x="306026" y="66474"/>
                  </a:lnTo>
                  <a:close/>
                </a:path>
                <a:path w="339089" h="171450">
                  <a:moveTo>
                    <a:pt x="291338" y="69141"/>
                  </a:moveTo>
                  <a:lnTo>
                    <a:pt x="263144" y="85588"/>
                  </a:lnTo>
                  <a:lnTo>
                    <a:pt x="291338" y="102034"/>
                  </a:lnTo>
                  <a:lnTo>
                    <a:pt x="291338" y="69141"/>
                  </a:lnTo>
                  <a:close/>
                </a:path>
                <a:path w="339089" h="171450">
                  <a:moveTo>
                    <a:pt x="300990" y="69141"/>
                  </a:moveTo>
                  <a:lnTo>
                    <a:pt x="291338" y="69141"/>
                  </a:lnTo>
                  <a:lnTo>
                    <a:pt x="291338" y="102034"/>
                  </a:lnTo>
                  <a:lnTo>
                    <a:pt x="300990" y="102034"/>
                  </a:lnTo>
                  <a:lnTo>
                    <a:pt x="300990" y="69141"/>
                  </a:lnTo>
                  <a:close/>
                </a:path>
                <a:path w="339089" h="171450">
                  <a:moveTo>
                    <a:pt x="189093" y="0"/>
                  </a:moveTo>
                  <a:lnTo>
                    <a:pt x="181816" y="450"/>
                  </a:lnTo>
                  <a:lnTo>
                    <a:pt x="175230" y="3591"/>
                  </a:lnTo>
                  <a:lnTo>
                    <a:pt x="170180" y="9197"/>
                  </a:lnTo>
                  <a:lnTo>
                    <a:pt x="167733" y="16392"/>
                  </a:lnTo>
                  <a:lnTo>
                    <a:pt x="168227" y="23707"/>
                  </a:lnTo>
                  <a:lnTo>
                    <a:pt x="171412" y="30307"/>
                  </a:lnTo>
                  <a:lnTo>
                    <a:pt x="177037" y="35359"/>
                  </a:lnTo>
                  <a:lnTo>
                    <a:pt x="263144" y="85588"/>
                  </a:lnTo>
                  <a:lnTo>
                    <a:pt x="291338" y="69141"/>
                  </a:lnTo>
                  <a:lnTo>
                    <a:pt x="300990" y="69141"/>
                  </a:lnTo>
                  <a:lnTo>
                    <a:pt x="300990" y="66474"/>
                  </a:lnTo>
                  <a:lnTo>
                    <a:pt x="306026" y="66474"/>
                  </a:lnTo>
                  <a:lnTo>
                    <a:pt x="196215" y="2466"/>
                  </a:lnTo>
                  <a:lnTo>
                    <a:pt x="189093" y="0"/>
                  </a:lnTo>
                  <a:close/>
                </a:path>
              </a:pathLst>
            </a:custGeom>
            <a:solidFill>
              <a:srgbClr val="F79546"/>
            </a:solidFill>
          </p:spPr>
          <p:txBody>
            <a:bodyPr wrap="square" lIns="0" tIns="0" rIns="0" bIns="0" rtlCol="0"/>
            <a:lstStyle/>
            <a:p/>
          </p:txBody>
        </p:sp>
        <p:sp>
          <p:nvSpPr>
            <p:cNvPr id="18" name="object 18"/>
            <p:cNvSpPr/>
            <p:nvPr/>
          </p:nvSpPr>
          <p:spPr>
            <a:xfrm>
              <a:off x="3009900" y="2694939"/>
              <a:ext cx="124460" cy="2606039"/>
            </a:xfrm>
            <a:prstGeom prst="rect">
              <a:avLst/>
            </a:prstGeom>
            <a:blipFill>
              <a:blip r:embed="rId4" cstate="print"/>
              <a:stretch>
                <a:fillRect/>
              </a:stretch>
            </a:blipFill>
          </p:spPr>
          <p:txBody>
            <a:bodyPr wrap="square" lIns="0" tIns="0" rIns="0" bIns="0" rtlCol="0"/>
            <a:lstStyle/>
            <a:p/>
          </p:txBody>
        </p:sp>
        <p:sp>
          <p:nvSpPr>
            <p:cNvPr id="19" name="object 19"/>
            <p:cNvSpPr/>
            <p:nvPr/>
          </p:nvSpPr>
          <p:spPr>
            <a:xfrm>
              <a:off x="3070860" y="2715132"/>
              <a:ext cx="0" cy="2520315"/>
            </a:xfrm>
            <a:custGeom>
              <a:avLst/>
              <a:gdLst/>
              <a:ahLst/>
              <a:cxnLst/>
              <a:rect l="l" t="t" r="r" b="b"/>
              <a:pathLst>
                <a:path h="2520315">
                  <a:moveTo>
                    <a:pt x="0" y="0"/>
                  </a:moveTo>
                  <a:lnTo>
                    <a:pt x="0" y="2520315"/>
                  </a:lnTo>
                </a:path>
              </a:pathLst>
            </a:custGeom>
            <a:ln w="38100">
              <a:solidFill>
                <a:srgbClr val="F79546"/>
              </a:solidFill>
            </a:ln>
          </p:spPr>
          <p:txBody>
            <a:bodyPr wrap="square" lIns="0" tIns="0" rIns="0" bIns="0" rtlCol="0"/>
            <a:lstStyle/>
            <a:p/>
          </p:txBody>
        </p:sp>
      </p:grpSp>
      <p:sp>
        <p:nvSpPr>
          <p:cNvPr id="20" name="object 20"/>
          <p:cNvSpPr txBox="1"/>
          <p:nvPr/>
        </p:nvSpPr>
        <p:spPr>
          <a:xfrm>
            <a:off x="4625848" y="4576796"/>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AD</a:t>
            </a:r>
            <a:r>
              <a:rPr sz="1200" b="1" dirty="0">
                <a:latin typeface="Carlito"/>
                <a:cs typeface="Carlito"/>
              </a:rPr>
              <a:t>1</a:t>
            </a:r>
            <a:endParaRPr sz="1200" dirty="0">
              <a:latin typeface="Carlito"/>
              <a:cs typeface="Carlito"/>
            </a:endParaRPr>
          </a:p>
        </p:txBody>
      </p:sp>
      <p:sp>
        <p:nvSpPr>
          <p:cNvPr id="21" name="object 21"/>
          <p:cNvSpPr txBox="1"/>
          <p:nvPr/>
        </p:nvSpPr>
        <p:spPr>
          <a:xfrm>
            <a:off x="5516626" y="2151316"/>
            <a:ext cx="3174365" cy="848994"/>
          </a:xfrm>
          <a:prstGeom prst="rect">
            <a:avLst/>
          </a:prstGeom>
        </p:spPr>
        <p:txBody>
          <a:bodyPr vert="horz" wrap="square" lIns="0" tIns="12700" rIns="0" bIns="0" rtlCol="0">
            <a:spAutoFit/>
          </a:bodyPr>
          <a:lstStyle/>
          <a:p>
            <a:pPr marL="12700" marR="5080">
              <a:lnSpc>
                <a:spcPct val="100000"/>
              </a:lnSpc>
              <a:spcBef>
                <a:spcPts val="100"/>
              </a:spcBef>
            </a:pPr>
            <a:r>
              <a:rPr sz="1800" i="1" spc="-15" dirty="0">
                <a:latin typeface="Carlito"/>
                <a:cs typeface="Carlito"/>
              </a:rPr>
              <a:t>Perekonomian </a:t>
            </a:r>
            <a:r>
              <a:rPr sz="1800" i="1" spc="-5" dirty="0">
                <a:latin typeface="Carlito"/>
                <a:cs typeface="Carlito"/>
              </a:rPr>
              <a:t>dimulai </a:t>
            </a:r>
            <a:r>
              <a:rPr sz="1800" i="1" spc="-10" dirty="0">
                <a:latin typeface="Carlito"/>
                <a:cs typeface="Carlito"/>
              </a:rPr>
              <a:t>pada  ekuilibrium </a:t>
            </a:r>
            <a:r>
              <a:rPr sz="1800" i="1" spc="-15" dirty="0">
                <a:latin typeface="Carlito"/>
                <a:cs typeface="Carlito"/>
              </a:rPr>
              <a:t>jangka </a:t>
            </a:r>
            <a:r>
              <a:rPr sz="1800" i="1" spc="-10" dirty="0">
                <a:latin typeface="Carlito"/>
                <a:cs typeface="Carlito"/>
              </a:rPr>
              <a:t>pannjang pada  </a:t>
            </a:r>
            <a:r>
              <a:rPr sz="1800" i="1" dirty="0">
                <a:latin typeface="Carlito"/>
                <a:cs typeface="Carlito"/>
              </a:rPr>
              <a:t>titik</a:t>
            </a:r>
            <a:r>
              <a:rPr sz="1800" i="1" spc="-10" dirty="0">
                <a:latin typeface="Carlito"/>
                <a:cs typeface="Carlito"/>
              </a:rPr>
              <a:t> </a:t>
            </a:r>
            <a:r>
              <a:rPr sz="1800" i="1" spc="5" dirty="0">
                <a:latin typeface="Carlito"/>
                <a:cs typeface="Carlito"/>
              </a:rPr>
              <a:t>A.</a:t>
            </a:r>
            <a:endParaRPr sz="1800" dirty="0">
              <a:latin typeface="Carlito"/>
              <a:cs typeface="Carlito"/>
            </a:endParaRPr>
          </a:p>
        </p:txBody>
      </p:sp>
      <p:sp>
        <p:nvSpPr>
          <p:cNvPr id="22" name="object 22"/>
          <p:cNvSpPr txBox="1"/>
          <p:nvPr/>
        </p:nvSpPr>
        <p:spPr>
          <a:xfrm>
            <a:off x="5516626" y="3249295"/>
            <a:ext cx="3090545" cy="1397635"/>
          </a:xfrm>
          <a:prstGeom prst="rect">
            <a:avLst/>
          </a:prstGeom>
        </p:spPr>
        <p:txBody>
          <a:bodyPr vert="horz" wrap="square" lIns="0" tIns="12700" rIns="0" bIns="0" rtlCol="0">
            <a:spAutoFit/>
          </a:bodyPr>
          <a:lstStyle/>
          <a:p>
            <a:pPr marL="12700" marR="5080">
              <a:lnSpc>
                <a:spcPct val="100000"/>
              </a:lnSpc>
              <a:spcBef>
                <a:spcPts val="100"/>
              </a:spcBef>
            </a:pPr>
            <a:r>
              <a:rPr sz="1800" i="1" spc="-15" dirty="0">
                <a:latin typeface="Carlito"/>
                <a:cs typeface="Carlito"/>
              </a:rPr>
              <a:t>Kenaikan </a:t>
            </a:r>
            <a:r>
              <a:rPr sz="1800" i="1" spc="-10" dirty="0">
                <a:latin typeface="Carlito"/>
                <a:cs typeface="Carlito"/>
              </a:rPr>
              <a:t>permintaan </a:t>
            </a:r>
            <a:r>
              <a:rPr sz="1800" i="1" spc="-5" dirty="0">
                <a:latin typeface="Carlito"/>
                <a:cs typeface="Carlito"/>
              </a:rPr>
              <a:t>agregat  akibat </a:t>
            </a:r>
            <a:r>
              <a:rPr sz="1800" i="1" spc="-15" dirty="0">
                <a:latin typeface="Carlito"/>
                <a:cs typeface="Carlito"/>
              </a:rPr>
              <a:t>meningkatnya </a:t>
            </a:r>
            <a:r>
              <a:rPr sz="1800" i="1" spc="-10" dirty="0">
                <a:latin typeface="Carlito"/>
                <a:cs typeface="Carlito"/>
              </a:rPr>
              <a:t>perputaran  uang, menggerakkan  perekonomian </a:t>
            </a:r>
            <a:r>
              <a:rPr sz="1800" i="1" spc="-30" dirty="0">
                <a:latin typeface="Carlito"/>
                <a:cs typeface="Carlito"/>
              </a:rPr>
              <a:t>ke </a:t>
            </a:r>
            <a:r>
              <a:rPr sz="1800" i="1" dirty="0">
                <a:latin typeface="Carlito"/>
                <a:cs typeface="Carlito"/>
              </a:rPr>
              <a:t>titik B </a:t>
            </a:r>
            <a:r>
              <a:rPr sz="1800" i="1" spc="-10" dirty="0">
                <a:latin typeface="Carlito"/>
                <a:cs typeface="Carlito"/>
              </a:rPr>
              <a:t>sehingga  </a:t>
            </a:r>
            <a:r>
              <a:rPr sz="1800" i="1" spc="-5" dirty="0">
                <a:latin typeface="Carlito"/>
                <a:cs typeface="Carlito"/>
              </a:rPr>
              <a:t>output berada di </a:t>
            </a:r>
            <a:r>
              <a:rPr sz="1800" i="1" dirty="0">
                <a:latin typeface="Carlito"/>
                <a:cs typeface="Carlito"/>
              </a:rPr>
              <a:t>titik</a:t>
            </a:r>
            <a:r>
              <a:rPr sz="1800" i="1" spc="-10" dirty="0">
                <a:latin typeface="Carlito"/>
                <a:cs typeface="Carlito"/>
              </a:rPr>
              <a:t> alamiah.</a:t>
            </a:r>
            <a:endParaRPr sz="1800">
              <a:latin typeface="Carlito"/>
              <a:cs typeface="Carlito"/>
            </a:endParaRPr>
          </a:p>
        </p:txBody>
      </p:sp>
      <p:sp>
        <p:nvSpPr>
          <p:cNvPr id="23" name="object 23"/>
          <p:cNvSpPr txBox="1"/>
          <p:nvPr/>
        </p:nvSpPr>
        <p:spPr>
          <a:xfrm>
            <a:off x="5516626" y="4895850"/>
            <a:ext cx="3175635" cy="848994"/>
          </a:xfrm>
          <a:prstGeom prst="rect">
            <a:avLst/>
          </a:prstGeom>
        </p:spPr>
        <p:txBody>
          <a:bodyPr vert="horz" wrap="square" lIns="0" tIns="12700" rIns="0" bIns="0" rtlCol="0">
            <a:spAutoFit/>
          </a:bodyPr>
          <a:lstStyle/>
          <a:p>
            <a:pPr marL="12700" marR="5080">
              <a:lnSpc>
                <a:spcPct val="100000"/>
              </a:lnSpc>
              <a:spcBef>
                <a:spcPts val="100"/>
              </a:spcBef>
            </a:pPr>
            <a:r>
              <a:rPr sz="1800" i="1" spc="-20" dirty="0">
                <a:latin typeface="Carlito"/>
                <a:cs typeface="Carlito"/>
              </a:rPr>
              <a:t>Ketika </a:t>
            </a:r>
            <a:r>
              <a:rPr sz="1800" i="1" spc="-5" dirty="0">
                <a:latin typeface="Carlito"/>
                <a:cs typeface="Carlito"/>
              </a:rPr>
              <a:t>harga naik </a:t>
            </a:r>
            <a:r>
              <a:rPr sz="1800" i="1" spc="-10" dirty="0">
                <a:latin typeface="Carlito"/>
                <a:cs typeface="Carlito"/>
              </a:rPr>
              <a:t>perekonomian  berangsur-angsur </a:t>
            </a:r>
            <a:r>
              <a:rPr sz="1800" i="1" spc="-15" dirty="0">
                <a:latin typeface="Carlito"/>
                <a:cs typeface="Carlito"/>
              </a:rPr>
              <a:t>kembali </a:t>
            </a:r>
            <a:r>
              <a:rPr sz="1800" i="1" spc="-30" dirty="0">
                <a:latin typeface="Carlito"/>
                <a:cs typeface="Carlito"/>
              </a:rPr>
              <a:t>ke </a:t>
            </a:r>
            <a:r>
              <a:rPr sz="1800" i="1" dirty="0">
                <a:latin typeface="Carlito"/>
                <a:cs typeface="Carlito"/>
              </a:rPr>
              <a:t>titik  </a:t>
            </a:r>
            <a:r>
              <a:rPr sz="1800" i="1" spc="-10" dirty="0">
                <a:latin typeface="Carlito"/>
                <a:cs typeface="Carlito"/>
              </a:rPr>
              <a:t>alamiah, </a:t>
            </a:r>
            <a:r>
              <a:rPr sz="1800" i="1" spc="-5" dirty="0">
                <a:latin typeface="Carlito"/>
                <a:cs typeface="Carlito"/>
              </a:rPr>
              <a:t>bergerak dari </a:t>
            </a:r>
            <a:r>
              <a:rPr sz="1800" i="1" dirty="0">
                <a:latin typeface="Carlito"/>
                <a:cs typeface="Carlito"/>
              </a:rPr>
              <a:t>B </a:t>
            </a:r>
            <a:r>
              <a:rPr sz="1800" i="1" spc="-30" dirty="0">
                <a:latin typeface="Carlito"/>
                <a:cs typeface="Carlito"/>
              </a:rPr>
              <a:t>ke</a:t>
            </a:r>
            <a:r>
              <a:rPr sz="1800" i="1" spc="10" dirty="0">
                <a:latin typeface="Carlito"/>
                <a:cs typeface="Carlito"/>
              </a:rPr>
              <a:t> </a:t>
            </a:r>
            <a:r>
              <a:rPr sz="1800" i="1" spc="-5" dirty="0">
                <a:latin typeface="Carlito"/>
                <a:cs typeface="Carlito"/>
              </a:rPr>
              <a:t>C.</a:t>
            </a:r>
            <a:endParaRPr sz="1800">
              <a:latin typeface="Carlito"/>
              <a:cs typeface="Carlito"/>
            </a:endParaRPr>
          </a:p>
        </p:txBody>
      </p:sp>
      <p:sp>
        <p:nvSpPr>
          <p:cNvPr id="24" name="object 24"/>
          <p:cNvSpPr txBox="1"/>
          <p:nvPr/>
        </p:nvSpPr>
        <p:spPr>
          <a:xfrm>
            <a:off x="2843910" y="2328290"/>
            <a:ext cx="444500"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LR</a:t>
            </a:r>
            <a:r>
              <a:rPr sz="1600" b="1" spc="-10" dirty="0">
                <a:latin typeface="Carlito"/>
                <a:cs typeface="Carlito"/>
              </a:rPr>
              <a:t>A</a:t>
            </a:r>
            <a:r>
              <a:rPr sz="1600" b="1" dirty="0">
                <a:latin typeface="Carlito"/>
                <a:cs typeface="Carlito"/>
              </a:rPr>
              <a:t>S</a:t>
            </a:r>
            <a:endParaRPr sz="1600" dirty="0">
              <a:latin typeface="Carlito"/>
              <a:cs typeface="Carlito"/>
            </a:endParaRPr>
          </a:p>
        </p:txBody>
      </p:sp>
      <p:sp>
        <p:nvSpPr>
          <p:cNvPr id="25" name="object 25"/>
          <p:cNvSpPr txBox="1"/>
          <p:nvPr/>
        </p:nvSpPr>
        <p:spPr>
          <a:xfrm>
            <a:off x="3131820" y="3515741"/>
            <a:ext cx="21018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A</a:t>
            </a:r>
            <a:endParaRPr sz="2400">
              <a:latin typeface="Carlito"/>
              <a:cs typeface="Carlito"/>
            </a:endParaRPr>
          </a:p>
        </p:txBody>
      </p:sp>
      <p:sp>
        <p:nvSpPr>
          <p:cNvPr id="26" name="object 26"/>
          <p:cNvSpPr txBox="1"/>
          <p:nvPr/>
        </p:nvSpPr>
        <p:spPr>
          <a:xfrm>
            <a:off x="4011040" y="3485515"/>
            <a:ext cx="1968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B</a:t>
            </a:r>
            <a:endParaRPr sz="2400" dirty="0">
              <a:latin typeface="Carlito"/>
              <a:cs typeface="Carlito"/>
            </a:endParaRPr>
          </a:p>
        </p:txBody>
      </p:sp>
      <p:grpSp>
        <p:nvGrpSpPr>
          <p:cNvPr id="27" name="object 27"/>
          <p:cNvGrpSpPr/>
          <p:nvPr/>
        </p:nvGrpSpPr>
        <p:grpSpPr>
          <a:xfrm>
            <a:off x="1460500" y="3893820"/>
            <a:ext cx="3147060" cy="124460"/>
            <a:chOff x="1460500" y="3893820"/>
            <a:chExt cx="3147060" cy="124460"/>
          </a:xfrm>
        </p:grpSpPr>
        <p:sp>
          <p:nvSpPr>
            <p:cNvPr id="28" name="object 28"/>
            <p:cNvSpPr/>
            <p:nvPr/>
          </p:nvSpPr>
          <p:spPr>
            <a:xfrm>
              <a:off x="1460500" y="3893820"/>
              <a:ext cx="3147060" cy="124460"/>
            </a:xfrm>
            <a:prstGeom prst="rect">
              <a:avLst/>
            </a:prstGeom>
            <a:blipFill>
              <a:blip r:embed="rId5" cstate="print"/>
              <a:stretch>
                <a:fillRect/>
              </a:stretch>
            </a:blipFill>
          </p:spPr>
          <p:txBody>
            <a:bodyPr wrap="square" lIns="0" tIns="0" rIns="0" bIns="0" rtlCol="0"/>
            <a:lstStyle/>
            <a:p/>
          </p:txBody>
        </p:sp>
        <p:sp>
          <p:nvSpPr>
            <p:cNvPr id="29" name="object 29"/>
            <p:cNvSpPr/>
            <p:nvPr/>
          </p:nvSpPr>
          <p:spPr>
            <a:xfrm>
              <a:off x="1504442" y="3933063"/>
              <a:ext cx="3060065" cy="0"/>
            </a:xfrm>
            <a:custGeom>
              <a:avLst/>
              <a:gdLst/>
              <a:ahLst/>
              <a:cxnLst/>
              <a:rect l="l" t="t" r="r" b="b"/>
              <a:pathLst>
                <a:path w="3060065">
                  <a:moveTo>
                    <a:pt x="3060065" y="0"/>
                  </a:moveTo>
                  <a:lnTo>
                    <a:pt x="0" y="0"/>
                  </a:lnTo>
                </a:path>
              </a:pathLst>
            </a:custGeom>
            <a:ln w="38100">
              <a:solidFill>
                <a:srgbClr val="F79546"/>
              </a:solidFill>
            </a:ln>
          </p:spPr>
          <p:txBody>
            <a:bodyPr wrap="square" lIns="0" tIns="0" rIns="0" bIns="0" rtlCol="0"/>
            <a:lstStyle/>
            <a:p/>
          </p:txBody>
        </p:sp>
      </p:grpSp>
      <p:sp>
        <p:nvSpPr>
          <p:cNvPr id="30" name="object 30"/>
          <p:cNvSpPr txBox="1"/>
          <p:nvPr/>
        </p:nvSpPr>
        <p:spPr>
          <a:xfrm>
            <a:off x="3223260" y="2794698"/>
            <a:ext cx="187325"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C</a:t>
            </a:r>
            <a:endParaRPr sz="2400" dirty="0">
              <a:latin typeface="Carlito"/>
              <a:cs typeface="Carlito"/>
            </a:endParaRPr>
          </a:p>
        </p:txBody>
      </p:sp>
      <p:sp>
        <p:nvSpPr>
          <p:cNvPr id="31" name="object 31"/>
          <p:cNvSpPr txBox="1"/>
          <p:nvPr/>
        </p:nvSpPr>
        <p:spPr>
          <a:xfrm>
            <a:off x="4558774" y="3789887"/>
            <a:ext cx="455295" cy="669290"/>
          </a:xfrm>
          <a:prstGeom prst="rect">
            <a:avLst/>
          </a:prstGeom>
        </p:spPr>
        <p:txBody>
          <a:bodyPr vert="horz" wrap="square" lIns="0" tIns="12700" rIns="0" bIns="0" rtlCol="0">
            <a:spAutoFit/>
          </a:bodyPr>
          <a:lstStyle/>
          <a:p>
            <a:pPr marL="115570" marR="5080" indent="-102870">
              <a:lnSpc>
                <a:spcPct val="132000"/>
              </a:lnSpc>
              <a:spcBef>
                <a:spcPts val="100"/>
              </a:spcBef>
            </a:pPr>
            <a:r>
              <a:rPr sz="1600" b="1" spc="5" dirty="0">
                <a:solidFill>
                  <a:srgbClr val="E36C09"/>
                </a:solidFill>
                <a:latin typeface="Carlito"/>
                <a:cs typeface="Carlito"/>
              </a:rPr>
              <a:t>S</a:t>
            </a:r>
            <a:r>
              <a:rPr sz="1600" b="1" dirty="0">
                <a:solidFill>
                  <a:srgbClr val="E36C09"/>
                </a:solidFill>
                <a:latin typeface="Carlito"/>
                <a:cs typeface="Carlito"/>
              </a:rPr>
              <a:t>R</a:t>
            </a:r>
            <a:r>
              <a:rPr sz="1600" b="1" spc="-5" dirty="0">
                <a:solidFill>
                  <a:srgbClr val="E36C09"/>
                </a:solidFill>
                <a:latin typeface="Carlito"/>
                <a:cs typeface="Carlito"/>
              </a:rPr>
              <a:t>A</a:t>
            </a:r>
            <a:r>
              <a:rPr sz="1600" b="1" dirty="0">
                <a:solidFill>
                  <a:srgbClr val="E36C09"/>
                </a:solidFill>
                <a:latin typeface="Carlito"/>
                <a:cs typeface="Carlito"/>
              </a:rPr>
              <a:t>S  </a:t>
            </a:r>
            <a:r>
              <a:rPr sz="1600" b="1" spc="-10" dirty="0">
                <a:solidFill>
                  <a:srgbClr val="FF0000"/>
                </a:solidFill>
                <a:latin typeface="Carlito"/>
                <a:cs typeface="Carlito"/>
              </a:rPr>
              <a:t>AD</a:t>
            </a:r>
            <a:r>
              <a:rPr sz="1200" b="1" dirty="0">
                <a:solidFill>
                  <a:srgbClr val="FF0000"/>
                </a:solidFill>
                <a:latin typeface="Carlito"/>
                <a:cs typeface="Carlito"/>
              </a:rPr>
              <a:t>2</a:t>
            </a:r>
            <a:endParaRPr sz="1200" dirty="0">
              <a:latin typeface="Carlito"/>
              <a:cs typeface="Carlito"/>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96136" y="852106"/>
            <a:ext cx="6096635" cy="574675"/>
          </a:xfrm>
          <a:prstGeom prst="rect">
            <a:avLst/>
          </a:prstGeom>
        </p:spPr>
        <p:txBody>
          <a:bodyPr vert="horz" wrap="square" lIns="0" tIns="12700" rIns="0" bIns="0" rtlCol="0">
            <a:spAutoFit/>
          </a:bodyPr>
          <a:lstStyle/>
          <a:p>
            <a:pPr marL="12700" algn="ctr">
              <a:lnSpc>
                <a:spcPct val="100000"/>
              </a:lnSpc>
              <a:spcBef>
                <a:spcPts val="100"/>
              </a:spcBef>
            </a:pPr>
            <a:r>
              <a:rPr sz="3600" b="1" dirty="0">
                <a:effectLst>
                  <a:outerShdw blurRad="38100" dist="38100" dir="2700000" algn="tl">
                    <a:srgbClr val="000000">
                      <a:alpha val="43137"/>
                    </a:srgbClr>
                  </a:outerShdw>
                </a:effectLst>
                <a:latin typeface="Bookman Uralic"/>
                <a:cs typeface="Bookman Uralic"/>
              </a:rPr>
              <a:t>KEBIJAKAN</a:t>
            </a:r>
            <a:r>
              <a:rPr sz="3600" b="1" spc="-125" dirty="0">
                <a:effectLst>
                  <a:outerShdw blurRad="38100" dist="38100" dir="2700000" algn="tl">
                    <a:srgbClr val="000000">
                      <a:alpha val="43137"/>
                    </a:srgbClr>
                  </a:outerShdw>
                </a:effectLst>
                <a:latin typeface="Bookman Uralic"/>
                <a:cs typeface="Bookman Uralic"/>
              </a:rPr>
              <a:t> </a:t>
            </a:r>
            <a:r>
              <a:rPr sz="3600" b="1" dirty="0">
                <a:effectLst>
                  <a:outerShdw blurRad="38100" dist="38100" dir="2700000" algn="tl">
                    <a:srgbClr val="000000">
                      <a:alpha val="43137"/>
                    </a:srgbClr>
                  </a:outerShdw>
                </a:effectLst>
                <a:latin typeface="Bookman Uralic"/>
                <a:cs typeface="Bookman Uralic"/>
              </a:rPr>
              <a:t>STABILISASI</a:t>
            </a:r>
            <a:endParaRPr sz="3600" b="1" dirty="0">
              <a:effectLst>
                <a:outerShdw blurRad="38100" dist="38100" dir="2700000" algn="tl">
                  <a:srgbClr val="000000">
                    <a:alpha val="43137"/>
                  </a:srgbClr>
                </a:outerShdw>
              </a:effectLst>
              <a:latin typeface="Bookman Uralic"/>
              <a:cs typeface="Bookman Uralic"/>
            </a:endParaRPr>
          </a:p>
        </p:txBody>
      </p:sp>
      <p:sp>
        <p:nvSpPr>
          <p:cNvPr id="3" name="object 3"/>
          <p:cNvSpPr txBox="1">
            <a:spLocks noGrp="1"/>
          </p:cNvSpPr>
          <p:nvPr>
            <p:ph type="body" idx="1"/>
          </p:nvPr>
        </p:nvSpPr>
        <p:spPr>
          <a:xfrm>
            <a:off x="1443491" y="2015733"/>
            <a:ext cx="6571343" cy="3485570"/>
          </a:xfrm>
          <a:prstGeom prst="rect">
            <a:avLst/>
          </a:prstGeom>
        </p:spPr>
        <p:txBody>
          <a:bodyPr vert="horz" wrap="square" lIns="0" tIns="12700" rIns="0" bIns="0" rtlCol="0">
            <a:spAutoFit/>
          </a:bodyPr>
          <a:lstStyle/>
          <a:p>
            <a:pPr marL="148590" marR="5080" indent="2540" algn="ctr">
              <a:lnSpc>
                <a:spcPct val="100000"/>
              </a:lnSpc>
              <a:spcBef>
                <a:spcPts val="100"/>
              </a:spcBef>
            </a:pPr>
            <a:r>
              <a:rPr spc="-5" dirty="0"/>
              <a:t>Fluktuasi ekonomi secara </a:t>
            </a:r>
            <a:r>
              <a:rPr dirty="0"/>
              <a:t>umum terjadi </a:t>
            </a:r>
            <a:r>
              <a:rPr spc="-5" dirty="0"/>
              <a:t>sebagai  akibat perubahan pada </a:t>
            </a:r>
            <a:r>
              <a:rPr dirty="0"/>
              <a:t>permintaan agregat</a:t>
            </a:r>
            <a:r>
              <a:rPr spc="-200" dirty="0"/>
              <a:t> </a:t>
            </a:r>
            <a:r>
              <a:rPr dirty="0"/>
              <a:t>(AD)  </a:t>
            </a:r>
            <a:r>
              <a:rPr spc="-5" dirty="0"/>
              <a:t>dan penawaran </a:t>
            </a:r>
            <a:r>
              <a:rPr dirty="0"/>
              <a:t>agregat</a:t>
            </a:r>
            <a:r>
              <a:rPr spc="-114" dirty="0"/>
              <a:t> </a:t>
            </a:r>
            <a:r>
              <a:rPr spc="-5" dirty="0"/>
              <a:t>(AS).</a:t>
            </a:r>
            <a:endParaRPr spc="-5" dirty="0"/>
          </a:p>
          <a:p>
            <a:pPr marL="135890">
              <a:lnSpc>
                <a:spcPct val="100000"/>
              </a:lnSpc>
              <a:spcBef>
                <a:spcPts val="25"/>
              </a:spcBef>
            </a:pPr>
            <a:endParaRPr sz="2450" dirty="0"/>
          </a:p>
          <a:p>
            <a:pPr marL="226695" marR="76200" indent="-5080" algn="ctr">
              <a:lnSpc>
                <a:spcPct val="100000"/>
              </a:lnSpc>
            </a:pPr>
            <a:r>
              <a:rPr spc="-5" dirty="0"/>
              <a:t>Sedangkan perubahan eksogen pada kurva AD  dan </a:t>
            </a:r>
            <a:r>
              <a:rPr dirty="0"/>
              <a:t>AS </a:t>
            </a:r>
            <a:r>
              <a:rPr spc="-5" dirty="0"/>
              <a:t>disebut sebagai </a:t>
            </a:r>
            <a:r>
              <a:rPr dirty="0">
                <a:solidFill>
                  <a:srgbClr val="FF0000"/>
                </a:solidFill>
              </a:rPr>
              <a:t>GUNCANGAN </a:t>
            </a:r>
            <a:r>
              <a:rPr spc="-5" dirty="0">
                <a:solidFill>
                  <a:srgbClr val="FF0000"/>
                </a:solidFill>
              </a:rPr>
              <a:t>(</a:t>
            </a:r>
            <a:r>
              <a:rPr b="1" spc="-5" dirty="0">
                <a:solidFill>
                  <a:srgbClr val="FF0000"/>
                </a:solidFill>
                <a:latin typeface="Bookman Uralic"/>
                <a:cs typeface="Bookman Uralic"/>
              </a:rPr>
              <a:t>SHOCK)  </a:t>
            </a:r>
            <a:r>
              <a:rPr dirty="0"/>
              <a:t>terhadap</a:t>
            </a:r>
            <a:r>
              <a:rPr spc="-45" dirty="0"/>
              <a:t> </a:t>
            </a:r>
            <a:r>
              <a:rPr spc="-5" dirty="0"/>
              <a:t>perekonomian.</a:t>
            </a:r>
            <a:endParaRPr spc="-5" dirty="0"/>
          </a:p>
          <a:p>
            <a:pPr marL="135890">
              <a:lnSpc>
                <a:spcPct val="100000"/>
              </a:lnSpc>
              <a:spcBef>
                <a:spcPts val="20"/>
              </a:spcBef>
            </a:pPr>
            <a:endParaRPr sz="2450" dirty="0"/>
          </a:p>
          <a:p>
            <a:pPr marL="144145" algn="ctr">
              <a:lnSpc>
                <a:spcPct val="100000"/>
              </a:lnSpc>
              <a:spcBef>
                <a:spcPts val="5"/>
              </a:spcBef>
            </a:pPr>
            <a:r>
              <a:rPr spc="-5" dirty="0"/>
              <a:t>Kebijakan stabilisasi </a:t>
            </a:r>
            <a:r>
              <a:rPr dirty="0"/>
              <a:t>ditujukan </a:t>
            </a:r>
            <a:r>
              <a:rPr spc="-5" dirty="0"/>
              <a:t>untuk</a:t>
            </a:r>
            <a:endParaRPr spc="-5" dirty="0"/>
          </a:p>
          <a:p>
            <a:pPr marL="139065" algn="ctr">
              <a:lnSpc>
                <a:spcPct val="100000"/>
              </a:lnSpc>
            </a:pPr>
            <a:r>
              <a:rPr spc="-5" dirty="0"/>
              <a:t>mengurangi tekanan goncangan</a:t>
            </a:r>
            <a:r>
              <a:rPr spc="-60" dirty="0"/>
              <a:t> </a:t>
            </a:r>
            <a:r>
              <a:rPr dirty="0"/>
              <a:t>tersebut.</a:t>
            </a:r>
            <a:endParaRPr dirty="0"/>
          </a:p>
        </p:txBody>
      </p:sp>
      <p:sp>
        <p:nvSpPr>
          <p:cNvPr id="4" name="object 4"/>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6" name="object 6"/>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09850" y="708278"/>
            <a:ext cx="4069079" cy="574040"/>
          </a:xfrm>
          <a:prstGeom prst="rect">
            <a:avLst/>
          </a:prstGeom>
        </p:spPr>
        <p:txBody>
          <a:bodyPr vert="horz" wrap="square" lIns="0" tIns="12700" rIns="0" bIns="0" rtlCol="0">
            <a:spAutoFit/>
          </a:bodyPr>
          <a:lstStyle/>
          <a:p>
            <a:pPr marL="12700" algn="ctr">
              <a:lnSpc>
                <a:spcPct val="100000"/>
              </a:lnSpc>
              <a:spcBef>
                <a:spcPts val="100"/>
              </a:spcBef>
            </a:pPr>
            <a:r>
              <a:rPr sz="3600" b="1" spc="-5" dirty="0">
                <a:effectLst>
                  <a:outerShdw blurRad="38100" dist="38100" dir="2700000" algn="tl">
                    <a:srgbClr val="000000">
                      <a:alpha val="43137"/>
                    </a:srgbClr>
                  </a:outerShdw>
                </a:effectLst>
                <a:latin typeface="Bookman Uralic"/>
                <a:cs typeface="Bookman Uralic"/>
              </a:rPr>
              <a:t>DEMAND</a:t>
            </a:r>
            <a:r>
              <a:rPr sz="3600" b="1" spc="-65" dirty="0">
                <a:effectLst>
                  <a:outerShdw blurRad="38100" dist="38100" dir="2700000" algn="tl">
                    <a:srgbClr val="000000">
                      <a:alpha val="43137"/>
                    </a:srgbClr>
                  </a:outerShdw>
                </a:effectLst>
                <a:latin typeface="Bookman Uralic"/>
                <a:cs typeface="Bookman Uralic"/>
              </a:rPr>
              <a:t> </a:t>
            </a:r>
            <a:r>
              <a:rPr sz="3600" b="1" dirty="0">
                <a:effectLst>
                  <a:outerShdw blurRad="38100" dist="38100" dir="2700000" algn="tl">
                    <a:srgbClr val="000000">
                      <a:alpha val="43137"/>
                    </a:srgbClr>
                  </a:outerShdw>
                </a:effectLst>
                <a:latin typeface="Bookman Uralic"/>
                <a:cs typeface="Bookman Uralic"/>
              </a:rPr>
              <a:t>SHOCK</a:t>
            </a:r>
            <a:endParaRPr sz="3600" b="1">
              <a:effectLst>
                <a:outerShdw blurRad="38100" dist="38100" dir="2700000" algn="tl">
                  <a:srgbClr val="000000">
                    <a:alpha val="43137"/>
                  </a:srgbClr>
                </a:outerShdw>
              </a:effectLst>
              <a:latin typeface="Bookman Uralic"/>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7" name="object 7"/>
          <p:cNvSpPr txBox="1"/>
          <p:nvPr/>
        </p:nvSpPr>
        <p:spPr>
          <a:xfrm>
            <a:off x="5516626" y="2196084"/>
            <a:ext cx="3322574" cy="574040"/>
          </a:xfrm>
          <a:prstGeom prst="rect">
            <a:avLst/>
          </a:prstGeom>
        </p:spPr>
        <p:txBody>
          <a:bodyPr vert="horz" wrap="square" lIns="0" tIns="12700" rIns="0" bIns="0" rtlCol="0">
            <a:spAutoFit/>
          </a:bodyPr>
          <a:lstStyle/>
          <a:p>
            <a:pPr marL="12700" marR="5080">
              <a:lnSpc>
                <a:spcPct val="100000"/>
              </a:lnSpc>
              <a:spcBef>
                <a:spcPts val="100"/>
              </a:spcBef>
            </a:pPr>
            <a:r>
              <a:rPr sz="1800" i="1" spc="-5" dirty="0">
                <a:latin typeface="Carlito"/>
                <a:cs typeface="Carlito"/>
              </a:rPr>
              <a:t>bergeser </a:t>
            </a:r>
            <a:r>
              <a:rPr sz="1800" i="1" spc="-30" dirty="0">
                <a:latin typeface="Carlito"/>
                <a:cs typeface="Carlito"/>
              </a:rPr>
              <a:t>ke </a:t>
            </a:r>
            <a:r>
              <a:rPr sz="1800" i="1" spc="-20" dirty="0">
                <a:latin typeface="Carlito"/>
                <a:cs typeface="Carlito"/>
              </a:rPr>
              <a:t>kanan </a:t>
            </a:r>
            <a:r>
              <a:rPr sz="1800" i="1" spc="-10" dirty="0">
                <a:latin typeface="Carlito"/>
                <a:cs typeface="Carlito"/>
              </a:rPr>
              <a:t>dan ekuilibrium  </a:t>
            </a:r>
            <a:r>
              <a:rPr sz="1800" i="1" spc="-5" dirty="0">
                <a:latin typeface="Carlito"/>
                <a:cs typeface="Carlito"/>
              </a:rPr>
              <a:t>berada di </a:t>
            </a:r>
            <a:r>
              <a:rPr sz="1800" i="1" dirty="0">
                <a:latin typeface="Carlito"/>
                <a:cs typeface="Carlito"/>
              </a:rPr>
              <a:t>titik</a:t>
            </a:r>
            <a:r>
              <a:rPr sz="1800" i="1" spc="-15" dirty="0">
                <a:latin typeface="Carlito"/>
                <a:cs typeface="Carlito"/>
              </a:rPr>
              <a:t> </a:t>
            </a:r>
            <a:r>
              <a:rPr sz="1800" i="1" dirty="0">
                <a:latin typeface="Carlito"/>
                <a:cs typeface="Carlito"/>
              </a:rPr>
              <a:t>B.</a:t>
            </a:r>
            <a:endParaRPr sz="1800" dirty="0">
              <a:latin typeface="Carlito"/>
              <a:cs typeface="Carlito"/>
            </a:endParaRPr>
          </a:p>
        </p:txBody>
      </p:sp>
      <p:sp>
        <p:nvSpPr>
          <p:cNvPr id="8" name="object 8"/>
          <p:cNvSpPr txBox="1"/>
          <p:nvPr/>
        </p:nvSpPr>
        <p:spPr>
          <a:xfrm>
            <a:off x="5516626" y="3019425"/>
            <a:ext cx="3474974" cy="1120820"/>
          </a:xfrm>
          <a:prstGeom prst="rect">
            <a:avLst/>
          </a:prstGeom>
        </p:spPr>
        <p:txBody>
          <a:bodyPr vert="horz" wrap="square" lIns="0" tIns="12700" rIns="0" bIns="0" rtlCol="0">
            <a:spAutoFit/>
          </a:bodyPr>
          <a:lstStyle/>
          <a:p>
            <a:pPr marL="12700" marR="5080">
              <a:lnSpc>
                <a:spcPct val="100000"/>
              </a:lnSpc>
              <a:spcBef>
                <a:spcPts val="100"/>
              </a:spcBef>
            </a:pPr>
            <a:r>
              <a:rPr sz="1800" i="1" spc="-10" dirty="0">
                <a:latin typeface="Carlito"/>
                <a:cs typeface="Carlito"/>
              </a:rPr>
              <a:t>Dengan </a:t>
            </a:r>
            <a:r>
              <a:rPr sz="1800" i="1" spc="-5" dirty="0">
                <a:latin typeface="Carlito"/>
                <a:cs typeface="Carlito"/>
              </a:rPr>
              <a:t>harga lama, </a:t>
            </a:r>
            <a:r>
              <a:rPr sz="1800" i="1" spc="-10" dirty="0">
                <a:latin typeface="Carlito"/>
                <a:cs typeface="Carlito"/>
              </a:rPr>
              <a:t>perusahaan  </a:t>
            </a:r>
            <a:r>
              <a:rPr sz="1800" i="1" spc="-5" dirty="0">
                <a:latin typeface="Carlito"/>
                <a:cs typeface="Carlito"/>
              </a:rPr>
              <a:t>menjual lebih </a:t>
            </a:r>
            <a:r>
              <a:rPr sz="1800" i="1" spc="-15" dirty="0">
                <a:latin typeface="Carlito"/>
                <a:cs typeface="Carlito"/>
              </a:rPr>
              <a:t>banyak </a:t>
            </a:r>
            <a:r>
              <a:rPr sz="1800" i="1" spc="-10" dirty="0">
                <a:latin typeface="Carlito"/>
                <a:cs typeface="Carlito"/>
              </a:rPr>
              <a:t>output  sehingga mengerjakan </a:t>
            </a:r>
            <a:r>
              <a:rPr sz="1800" i="1" spc="-5" dirty="0">
                <a:latin typeface="Carlito"/>
                <a:cs typeface="Carlito"/>
              </a:rPr>
              <a:t>lebih  </a:t>
            </a:r>
            <a:r>
              <a:rPr sz="1800" i="1" spc="-15" dirty="0">
                <a:latin typeface="Carlito"/>
                <a:cs typeface="Carlito"/>
              </a:rPr>
              <a:t>banyak </a:t>
            </a:r>
            <a:r>
              <a:rPr sz="1800" i="1" spc="-10" dirty="0">
                <a:latin typeface="Carlito"/>
                <a:cs typeface="Carlito"/>
              </a:rPr>
              <a:t>pekerja dan </a:t>
            </a:r>
            <a:r>
              <a:rPr sz="1800" i="1" spc="-5" dirty="0">
                <a:latin typeface="Carlito"/>
                <a:cs typeface="Carlito"/>
              </a:rPr>
              <a:t>menggenjot  </a:t>
            </a:r>
            <a:r>
              <a:rPr sz="1800" i="1" spc="-10" dirty="0">
                <a:latin typeface="Carlito"/>
                <a:cs typeface="Carlito"/>
              </a:rPr>
              <a:t>produksi.</a:t>
            </a:r>
            <a:endParaRPr sz="1800" dirty="0">
              <a:latin typeface="Carlito"/>
              <a:cs typeface="Carlito"/>
            </a:endParaRPr>
          </a:p>
        </p:txBody>
      </p:sp>
      <p:sp>
        <p:nvSpPr>
          <p:cNvPr id="9" name="object 9"/>
          <p:cNvSpPr txBox="1"/>
          <p:nvPr/>
        </p:nvSpPr>
        <p:spPr>
          <a:xfrm>
            <a:off x="5516626" y="4665979"/>
            <a:ext cx="3474974" cy="1397819"/>
          </a:xfrm>
          <a:prstGeom prst="rect">
            <a:avLst/>
          </a:prstGeom>
        </p:spPr>
        <p:txBody>
          <a:bodyPr vert="horz" wrap="square" lIns="0" tIns="12700" rIns="0" bIns="0" rtlCol="0">
            <a:spAutoFit/>
          </a:bodyPr>
          <a:lstStyle/>
          <a:p>
            <a:pPr marL="12700" marR="5080">
              <a:lnSpc>
                <a:spcPct val="100000"/>
              </a:lnSpc>
              <a:spcBef>
                <a:spcPts val="100"/>
              </a:spcBef>
            </a:pPr>
            <a:r>
              <a:rPr sz="1800" i="1" spc="-10" dirty="0">
                <a:latin typeface="Carlito"/>
                <a:cs typeface="Carlito"/>
              </a:rPr>
              <a:t>Kemudian </a:t>
            </a:r>
            <a:r>
              <a:rPr sz="1800" i="1" spc="-20" dirty="0">
                <a:latin typeface="Carlito"/>
                <a:cs typeface="Carlito"/>
              </a:rPr>
              <a:t>kenaikan </a:t>
            </a:r>
            <a:r>
              <a:rPr sz="1800" i="1" dirty="0">
                <a:latin typeface="Carlito"/>
                <a:cs typeface="Carlito"/>
              </a:rPr>
              <a:t>AD </a:t>
            </a:r>
            <a:r>
              <a:rPr sz="1800" i="1" spc="-5" dirty="0">
                <a:latin typeface="Carlito"/>
                <a:cs typeface="Carlito"/>
              </a:rPr>
              <a:t>tersebut  mendorong </a:t>
            </a:r>
            <a:r>
              <a:rPr sz="1800" i="1" spc="-20" dirty="0">
                <a:latin typeface="Carlito"/>
                <a:cs typeface="Carlito"/>
              </a:rPr>
              <a:t>kenaikan </a:t>
            </a:r>
            <a:r>
              <a:rPr sz="1800" i="1" spc="-5" dirty="0">
                <a:latin typeface="Carlito"/>
                <a:cs typeface="Carlito"/>
              </a:rPr>
              <a:t>harga </a:t>
            </a:r>
            <a:r>
              <a:rPr sz="1800" i="1" spc="-10" dirty="0">
                <a:latin typeface="Carlito"/>
                <a:cs typeface="Carlito"/>
              </a:rPr>
              <a:t>dan  upah. Akibatnya, output yang  diminta </a:t>
            </a:r>
            <a:r>
              <a:rPr sz="1800" i="1" spc="-15" dirty="0">
                <a:latin typeface="Carlito"/>
                <a:cs typeface="Carlito"/>
              </a:rPr>
              <a:t>kembali </a:t>
            </a:r>
            <a:r>
              <a:rPr sz="1800" i="1" spc="-5" dirty="0">
                <a:latin typeface="Carlito"/>
                <a:cs typeface="Carlito"/>
              </a:rPr>
              <a:t>turun </a:t>
            </a:r>
            <a:r>
              <a:rPr sz="1800" i="1" spc="-10" dirty="0">
                <a:latin typeface="Carlito"/>
                <a:cs typeface="Carlito"/>
              </a:rPr>
              <a:t>secara  bertahap </a:t>
            </a:r>
            <a:r>
              <a:rPr sz="1800" i="1" spc="-5" dirty="0">
                <a:latin typeface="Carlito"/>
                <a:cs typeface="Carlito"/>
              </a:rPr>
              <a:t>hingga </a:t>
            </a:r>
            <a:r>
              <a:rPr sz="1800" i="1" spc="-30" dirty="0">
                <a:latin typeface="Carlito"/>
                <a:cs typeface="Carlito"/>
              </a:rPr>
              <a:t>ke </a:t>
            </a:r>
            <a:r>
              <a:rPr sz="1800" i="1" dirty="0">
                <a:latin typeface="Carlito"/>
                <a:cs typeface="Carlito"/>
              </a:rPr>
              <a:t>titik </a:t>
            </a:r>
            <a:r>
              <a:rPr sz="1800" i="1" spc="-5" dirty="0">
                <a:latin typeface="Carlito"/>
                <a:cs typeface="Carlito"/>
              </a:rPr>
              <a:t>alamiah  </a:t>
            </a:r>
            <a:r>
              <a:rPr sz="1800" i="1" spc="-10" dirty="0">
                <a:latin typeface="Carlito"/>
                <a:cs typeface="Carlito"/>
              </a:rPr>
              <a:t>(C)</a:t>
            </a:r>
            <a:endParaRPr sz="1800" dirty="0">
              <a:latin typeface="Carlito"/>
              <a:cs typeface="Carlito"/>
            </a:endParaRPr>
          </a:p>
        </p:txBody>
      </p:sp>
      <p:sp>
        <p:nvSpPr>
          <p:cNvPr id="15" name="object 15"/>
          <p:cNvSpPr txBox="1"/>
          <p:nvPr/>
        </p:nvSpPr>
        <p:spPr>
          <a:xfrm>
            <a:off x="4515484" y="5028247"/>
            <a:ext cx="18415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6" name="object 16"/>
          <p:cNvSpPr txBox="1"/>
          <p:nvPr/>
        </p:nvSpPr>
        <p:spPr>
          <a:xfrm>
            <a:off x="4773040" y="3938270"/>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200" b="1" dirty="0">
                <a:solidFill>
                  <a:srgbClr val="FF0000"/>
                </a:solidFill>
                <a:latin typeface="Carlito"/>
                <a:cs typeface="Carlito"/>
              </a:rPr>
              <a:t>2</a:t>
            </a:r>
            <a:endParaRPr sz="1200">
              <a:latin typeface="Carlito"/>
              <a:cs typeface="Carlito"/>
            </a:endParaRPr>
          </a:p>
        </p:txBody>
      </p:sp>
      <p:sp>
        <p:nvSpPr>
          <p:cNvPr id="17" name="object 17"/>
          <p:cNvSpPr txBox="1"/>
          <p:nvPr/>
        </p:nvSpPr>
        <p:spPr>
          <a:xfrm>
            <a:off x="1358264" y="2464815"/>
            <a:ext cx="18796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34" name="Group 33"/>
          <p:cNvGrpSpPr/>
          <p:nvPr/>
        </p:nvGrpSpPr>
        <p:grpSpPr>
          <a:xfrm>
            <a:off x="1358264" y="1676400"/>
            <a:ext cx="7633336" cy="3685540"/>
            <a:chOff x="1358264" y="1676400"/>
            <a:chExt cx="7633336" cy="3685540"/>
          </a:xfrm>
        </p:grpSpPr>
        <p:sp>
          <p:nvSpPr>
            <p:cNvPr id="4" name="Rectangle 3"/>
            <p:cNvSpPr/>
            <p:nvPr/>
          </p:nvSpPr>
          <p:spPr>
            <a:xfrm>
              <a:off x="1358264" y="1676400"/>
              <a:ext cx="7633336" cy="2382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10" name="object 10"/>
            <p:cNvGrpSpPr/>
            <p:nvPr/>
          </p:nvGrpSpPr>
          <p:grpSpPr>
            <a:xfrm>
              <a:off x="1447800" y="2743200"/>
              <a:ext cx="3053080" cy="2618740"/>
              <a:chOff x="1447800" y="2743200"/>
              <a:chExt cx="3053080" cy="2618740"/>
            </a:xfrm>
          </p:grpSpPr>
          <p:sp>
            <p:nvSpPr>
              <p:cNvPr id="11" name="object 11"/>
              <p:cNvSpPr/>
              <p:nvPr/>
            </p:nvSpPr>
            <p:spPr>
              <a:xfrm>
                <a:off x="1447800" y="2743200"/>
                <a:ext cx="111759" cy="2606040"/>
              </a:xfrm>
              <a:prstGeom prst="rect">
                <a:avLst/>
              </a:prstGeom>
              <a:blipFill>
                <a:blip r:embed="rId1" cstate="print"/>
                <a:stretch>
                  <a:fillRect/>
                </a:stretch>
              </a:blipFill>
            </p:spPr>
            <p:txBody>
              <a:bodyPr wrap="square" lIns="0" tIns="0" rIns="0" bIns="0" rtlCol="0"/>
              <a:lstStyle/>
              <a:p/>
            </p:txBody>
          </p:sp>
          <p:sp>
            <p:nvSpPr>
              <p:cNvPr id="12" name="object 12"/>
              <p:cNvSpPr/>
              <p:nvPr/>
            </p:nvSpPr>
            <p:spPr>
              <a:xfrm>
                <a:off x="1504442" y="2766822"/>
                <a:ext cx="0" cy="2520315"/>
              </a:xfrm>
              <a:custGeom>
                <a:avLst/>
                <a:gdLst/>
                <a:ahLst/>
                <a:cxnLst/>
                <a:rect l="l" t="t" r="r" b="b"/>
                <a:pathLst>
                  <a:path h="2520315">
                    <a:moveTo>
                      <a:pt x="0" y="0"/>
                    </a:moveTo>
                    <a:lnTo>
                      <a:pt x="0" y="2520315"/>
                    </a:lnTo>
                  </a:path>
                </a:pathLst>
              </a:custGeom>
              <a:ln w="25400">
                <a:solidFill>
                  <a:srgbClr val="9BBA58"/>
                </a:solidFill>
              </a:ln>
            </p:spPr>
            <p:txBody>
              <a:bodyPr wrap="square" lIns="0" tIns="0" rIns="0" bIns="0" rtlCol="0"/>
              <a:lstStyle/>
              <a:p/>
            </p:txBody>
          </p:sp>
          <p:sp>
            <p:nvSpPr>
              <p:cNvPr id="13" name="object 13"/>
              <p:cNvSpPr/>
              <p:nvPr/>
            </p:nvSpPr>
            <p:spPr>
              <a:xfrm>
                <a:off x="1460500" y="5250179"/>
                <a:ext cx="3040379" cy="111759"/>
              </a:xfrm>
              <a:prstGeom prst="rect">
                <a:avLst/>
              </a:prstGeom>
              <a:blipFill>
                <a:blip r:embed="rId2" cstate="print"/>
                <a:stretch>
                  <a:fillRect/>
                </a:stretch>
              </a:blipFill>
            </p:spPr>
            <p:txBody>
              <a:bodyPr wrap="square" lIns="0" tIns="0" rIns="0" bIns="0" rtlCol="0"/>
              <a:lstStyle/>
              <a:p/>
            </p:txBody>
          </p:sp>
          <p:sp>
            <p:nvSpPr>
              <p:cNvPr id="14" name="object 14"/>
              <p:cNvSpPr/>
              <p:nvPr/>
            </p:nvSpPr>
            <p:spPr>
              <a:xfrm>
                <a:off x="1504442" y="5287136"/>
                <a:ext cx="2952750" cy="0"/>
              </a:xfrm>
              <a:custGeom>
                <a:avLst/>
                <a:gdLst/>
                <a:ahLst/>
                <a:cxnLst/>
                <a:rect l="l" t="t" r="r" b="b"/>
                <a:pathLst>
                  <a:path w="2952750">
                    <a:moveTo>
                      <a:pt x="0" y="0"/>
                    </a:moveTo>
                    <a:lnTo>
                      <a:pt x="2952242" y="0"/>
                    </a:lnTo>
                  </a:path>
                </a:pathLst>
              </a:custGeom>
              <a:ln w="25400">
                <a:solidFill>
                  <a:srgbClr val="9BBA58"/>
                </a:solidFill>
              </a:ln>
            </p:spPr>
            <p:txBody>
              <a:bodyPr wrap="square" lIns="0" tIns="0" rIns="0" bIns="0" rtlCol="0"/>
              <a:lstStyle/>
              <a:p/>
            </p:txBody>
          </p:sp>
        </p:grpSp>
        <p:grpSp>
          <p:nvGrpSpPr>
            <p:cNvPr id="18" name="object 18"/>
            <p:cNvGrpSpPr/>
            <p:nvPr/>
          </p:nvGrpSpPr>
          <p:grpSpPr>
            <a:xfrm>
              <a:off x="2237613" y="2449195"/>
              <a:ext cx="2789555" cy="2851785"/>
              <a:chOff x="2237613" y="2449195"/>
              <a:chExt cx="2789555" cy="2851785"/>
            </a:xfrm>
          </p:grpSpPr>
          <p:sp>
            <p:nvSpPr>
              <p:cNvPr id="19" name="object 19"/>
              <p:cNvSpPr/>
              <p:nvPr/>
            </p:nvSpPr>
            <p:spPr>
              <a:xfrm>
                <a:off x="2699766" y="2477770"/>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3"/>
                    </a:lnTo>
                    <a:lnTo>
                      <a:pt x="2082645" y="1775542"/>
                    </a:lnTo>
                    <a:lnTo>
                      <a:pt x="2039024" y="1764244"/>
                    </a:lnTo>
                    <a:lnTo>
                      <a:pt x="1995290" y="1752260"/>
                    </a:lnTo>
                    <a:lnTo>
                      <a:pt x="1951464" y="1739594"/>
                    </a:lnTo>
                    <a:lnTo>
                      <a:pt x="1907567" y="1726246"/>
                    </a:lnTo>
                    <a:lnTo>
                      <a:pt x="1863621" y="1712218"/>
                    </a:lnTo>
                    <a:lnTo>
                      <a:pt x="1819645" y="1697514"/>
                    </a:lnTo>
                    <a:lnTo>
                      <a:pt x="1775662" y="1682134"/>
                    </a:lnTo>
                    <a:lnTo>
                      <a:pt x="1731693" y="1666080"/>
                    </a:lnTo>
                    <a:lnTo>
                      <a:pt x="1687758" y="1649355"/>
                    </a:lnTo>
                    <a:lnTo>
                      <a:pt x="1643878" y="1631960"/>
                    </a:lnTo>
                    <a:lnTo>
                      <a:pt x="1600074" y="1613898"/>
                    </a:lnTo>
                    <a:lnTo>
                      <a:pt x="1556369" y="1595170"/>
                    </a:lnTo>
                    <a:lnTo>
                      <a:pt x="1512781" y="1575778"/>
                    </a:lnTo>
                    <a:lnTo>
                      <a:pt x="1469334" y="1555724"/>
                    </a:lnTo>
                    <a:lnTo>
                      <a:pt x="1426047" y="1535011"/>
                    </a:lnTo>
                    <a:lnTo>
                      <a:pt x="1382942" y="1513640"/>
                    </a:lnTo>
                    <a:lnTo>
                      <a:pt x="1340039" y="1491612"/>
                    </a:lnTo>
                    <a:lnTo>
                      <a:pt x="1297361" y="1468931"/>
                    </a:lnTo>
                    <a:lnTo>
                      <a:pt x="1254927" y="1445598"/>
                    </a:lnTo>
                    <a:lnTo>
                      <a:pt x="1212759" y="1421615"/>
                    </a:lnTo>
                    <a:lnTo>
                      <a:pt x="1170878" y="1396983"/>
                    </a:lnTo>
                    <a:lnTo>
                      <a:pt x="1129305" y="1371706"/>
                    </a:lnTo>
                    <a:lnTo>
                      <a:pt x="1088062" y="1345784"/>
                    </a:lnTo>
                    <a:lnTo>
                      <a:pt x="1047168" y="1319220"/>
                    </a:lnTo>
                    <a:lnTo>
                      <a:pt x="1006645" y="1292016"/>
                    </a:lnTo>
                    <a:lnTo>
                      <a:pt x="966515" y="1264173"/>
                    </a:lnTo>
                    <a:lnTo>
                      <a:pt x="926798" y="1235694"/>
                    </a:lnTo>
                    <a:lnTo>
                      <a:pt x="887515" y="1206580"/>
                    </a:lnTo>
                    <a:lnTo>
                      <a:pt x="848688" y="1176834"/>
                    </a:lnTo>
                    <a:lnTo>
                      <a:pt x="810337" y="1146457"/>
                    </a:lnTo>
                    <a:lnTo>
                      <a:pt x="772483" y="1115452"/>
                    </a:lnTo>
                    <a:lnTo>
                      <a:pt x="735148" y="1083820"/>
                    </a:lnTo>
                    <a:lnTo>
                      <a:pt x="698352" y="1051563"/>
                    </a:lnTo>
                    <a:lnTo>
                      <a:pt x="662117" y="1018683"/>
                    </a:lnTo>
                    <a:lnTo>
                      <a:pt x="626464" y="985183"/>
                    </a:lnTo>
                    <a:lnTo>
                      <a:pt x="591413" y="951064"/>
                    </a:lnTo>
                    <a:lnTo>
                      <a:pt x="556986" y="916328"/>
                    </a:lnTo>
                    <a:lnTo>
                      <a:pt x="523204" y="880976"/>
                    </a:lnTo>
                    <a:lnTo>
                      <a:pt x="490088" y="845012"/>
                    </a:lnTo>
                    <a:lnTo>
                      <a:pt x="457658" y="808437"/>
                    </a:lnTo>
                    <a:lnTo>
                      <a:pt x="425937" y="771253"/>
                    </a:lnTo>
                    <a:lnTo>
                      <a:pt x="394944" y="733461"/>
                    </a:lnTo>
                    <a:lnTo>
                      <a:pt x="364702" y="695065"/>
                    </a:lnTo>
                    <a:lnTo>
                      <a:pt x="335230" y="656065"/>
                    </a:lnTo>
                    <a:lnTo>
                      <a:pt x="306551" y="616463"/>
                    </a:lnTo>
                    <a:lnTo>
                      <a:pt x="278685" y="576263"/>
                    </a:lnTo>
                    <a:lnTo>
                      <a:pt x="251653" y="535465"/>
                    </a:lnTo>
                    <a:lnTo>
                      <a:pt x="225476" y="494071"/>
                    </a:lnTo>
                    <a:lnTo>
                      <a:pt x="200176" y="452084"/>
                    </a:lnTo>
                    <a:lnTo>
                      <a:pt x="175773" y="409505"/>
                    </a:lnTo>
                    <a:lnTo>
                      <a:pt x="152288" y="366337"/>
                    </a:lnTo>
                    <a:lnTo>
                      <a:pt x="129743" y="322581"/>
                    </a:lnTo>
                    <a:lnTo>
                      <a:pt x="108158" y="278240"/>
                    </a:lnTo>
                    <a:lnTo>
                      <a:pt x="87555" y="233314"/>
                    </a:lnTo>
                    <a:lnTo>
                      <a:pt x="67955" y="187807"/>
                    </a:lnTo>
                    <a:lnTo>
                      <a:pt x="49378" y="141720"/>
                    </a:lnTo>
                    <a:lnTo>
                      <a:pt x="31846" y="95055"/>
                    </a:lnTo>
                    <a:lnTo>
                      <a:pt x="15379" y="47814"/>
                    </a:lnTo>
                    <a:lnTo>
                      <a:pt x="0" y="0"/>
                    </a:lnTo>
                  </a:path>
                </a:pathLst>
              </a:custGeom>
              <a:ln w="57149">
                <a:solidFill>
                  <a:srgbClr val="FF0000"/>
                </a:solidFill>
              </a:ln>
            </p:spPr>
            <p:txBody>
              <a:bodyPr wrap="square" lIns="0" tIns="0" rIns="0" bIns="0" rtlCol="0"/>
              <a:lstStyle/>
              <a:p/>
            </p:txBody>
          </p:sp>
          <p:sp>
            <p:nvSpPr>
              <p:cNvPr id="20" name="object 20"/>
              <p:cNvSpPr/>
              <p:nvPr/>
            </p:nvSpPr>
            <p:spPr>
              <a:xfrm>
                <a:off x="2266188" y="2796032"/>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94B3D6"/>
                </a:solidFill>
              </a:ln>
            </p:spPr>
            <p:txBody>
              <a:bodyPr wrap="square" lIns="0" tIns="0" rIns="0" bIns="0" rtlCol="0"/>
              <a:lstStyle/>
              <a:p/>
            </p:txBody>
          </p:sp>
          <p:sp>
            <p:nvSpPr>
              <p:cNvPr id="21" name="object 21"/>
              <p:cNvSpPr/>
              <p:nvPr/>
            </p:nvSpPr>
            <p:spPr>
              <a:xfrm>
                <a:off x="2326640" y="2590800"/>
                <a:ext cx="594360" cy="426720"/>
              </a:xfrm>
              <a:prstGeom prst="rect">
                <a:avLst/>
              </a:prstGeom>
              <a:blipFill>
                <a:blip r:embed="rId3" cstate="print"/>
                <a:stretch>
                  <a:fillRect/>
                </a:stretch>
              </a:blipFill>
            </p:spPr>
            <p:txBody>
              <a:bodyPr wrap="square" lIns="0" tIns="0" rIns="0" bIns="0" rtlCol="0"/>
              <a:lstStyle/>
              <a:p/>
            </p:txBody>
          </p:sp>
          <p:sp>
            <p:nvSpPr>
              <p:cNvPr id="22" name="object 22"/>
              <p:cNvSpPr/>
              <p:nvPr/>
            </p:nvSpPr>
            <p:spPr>
              <a:xfrm>
                <a:off x="2370201" y="2695394"/>
                <a:ext cx="339090" cy="171450"/>
              </a:xfrm>
              <a:custGeom>
                <a:avLst/>
                <a:gdLst/>
                <a:ahLst/>
                <a:cxnLst/>
                <a:rect l="l" t="t" r="r" b="b"/>
                <a:pathLst>
                  <a:path w="339089" h="171450">
                    <a:moveTo>
                      <a:pt x="263144" y="85588"/>
                    </a:moveTo>
                    <a:lnTo>
                      <a:pt x="177037" y="135816"/>
                    </a:lnTo>
                    <a:lnTo>
                      <a:pt x="171412" y="140795"/>
                    </a:lnTo>
                    <a:lnTo>
                      <a:pt x="168227" y="147357"/>
                    </a:lnTo>
                    <a:lnTo>
                      <a:pt x="167733" y="154658"/>
                    </a:lnTo>
                    <a:lnTo>
                      <a:pt x="170180" y="161851"/>
                    </a:lnTo>
                    <a:lnTo>
                      <a:pt x="175230" y="167459"/>
                    </a:lnTo>
                    <a:lnTo>
                      <a:pt x="181816" y="170614"/>
                    </a:lnTo>
                    <a:lnTo>
                      <a:pt x="189093" y="171102"/>
                    </a:lnTo>
                    <a:lnTo>
                      <a:pt x="196215" y="168709"/>
                    </a:lnTo>
                    <a:lnTo>
                      <a:pt x="306076" y="104574"/>
                    </a:lnTo>
                    <a:lnTo>
                      <a:pt x="300990" y="104574"/>
                    </a:lnTo>
                    <a:lnTo>
                      <a:pt x="300990" y="102034"/>
                    </a:lnTo>
                    <a:lnTo>
                      <a:pt x="291338" y="102034"/>
                    </a:lnTo>
                    <a:lnTo>
                      <a:pt x="263144" y="85588"/>
                    </a:lnTo>
                    <a:close/>
                  </a:path>
                  <a:path w="339089" h="171450">
                    <a:moveTo>
                      <a:pt x="230378" y="66474"/>
                    </a:moveTo>
                    <a:lnTo>
                      <a:pt x="0" y="66474"/>
                    </a:lnTo>
                    <a:lnTo>
                      <a:pt x="0" y="104574"/>
                    </a:lnTo>
                    <a:lnTo>
                      <a:pt x="230595" y="104574"/>
                    </a:lnTo>
                    <a:lnTo>
                      <a:pt x="263144" y="85588"/>
                    </a:lnTo>
                    <a:lnTo>
                      <a:pt x="230378" y="66474"/>
                    </a:lnTo>
                    <a:close/>
                  </a:path>
                  <a:path w="339089" h="171450">
                    <a:moveTo>
                      <a:pt x="306026" y="66474"/>
                    </a:moveTo>
                    <a:lnTo>
                      <a:pt x="300990" y="66474"/>
                    </a:lnTo>
                    <a:lnTo>
                      <a:pt x="300990" y="104574"/>
                    </a:lnTo>
                    <a:lnTo>
                      <a:pt x="306076" y="104574"/>
                    </a:lnTo>
                    <a:lnTo>
                      <a:pt x="338709" y="85524"/>
                    </a:lnTo>
                    <a:lnTo>
                      <a:pt x="306026" y="66474"/>
                    </a:lnTo>
                    <a:close/>
                  </a:path>
                  <a:path w="339089" h="171450">
                    <a:moveTo>
                      <a:pt x="291338" y="69141"/>
                    </a:moveTo>
                    <a:lnTo>
                      <a:pt x="263144" y="85588"/>
                    </a:lnTo>
                    <a:lnTo>
                      <a:pt x="291338" y="102034"/>
                    </a:lnTo>
                    <a:lnTo>
                      <a:pt x="291338" y="69141"/>
                    </a:lnTo>
                    <a:close/>
                  </a:path>
                  <a:path w="339089" h="171450">
                    <a:moveTo>
                      <a:pt x="300990" y="69141"/>
                    </a:moveTo>
                    <a:lnTo>
                      <a:pt x="291338" y="69141"/>
                    </a:lnTo>
                    <a:lnTo>
                      <a:pt x="291338" y="102034"/>
                    </a:lnTo>
                    <a:lnTo>
                      <a:pt x="300990" y="102034"/>
                    </a:lnTo>
                    <a:lnTo>
                      <a:pt x="300990" y="69141"/>
                    </a:lnTo>
                    <a:close/>
                  </a:path>
                  <a:path w="339089" h="171450">
                    <a:moveTo>
                      <a:pt x="189093" y="0"/>
                    </a:moveTo>
                    <a:lnTo>
                      <a:pt x="181816" y="450"/>
                    </a:lnTo>
                    <a:lnTo>
                      <a:pt x="175230" y="3591"/>
                    </a:lnTo>
                    <a:lnTo>
                      <a:pt x="170180" y="9197"/>
                    </a:lnTo>
                    <a:lnTo>
                      <a:pt x="167733" y="16392"/>
                    </a:lnTo>
                    <a:lnTo>
                      <a:pt x="168227" y="23707"/>
                    </a:lnTo>
                    <a:lnTo>
                      <a:pt x="171412" y="30307"/>
                    </a:lnTo>
                    <a:lnTo>
                      <a:pt x="177037" y="35359"/>
                    </a:lnTo>
                    <a:lnTo>
                      <a:pt x="263144" y="85588"/>
                    </a:lnTo>
                    <a:lnTo>
                      <a:pt x="291338" y="69141"/>
                    </a:lnTo>
                    <a:lnTo>
                      <a:pt x="300990" y="69141"/>
                    </a:lnTo>
                    <a:lnTo>
                      <a:pt x="300990" y="66474"/>
                    </a:lnTo>
                    <a:lnTo>
                      <a:pt x="306026" y="66474"/>
                    </a:lnTo>
                    <a:lnTo>
                      <a:pt x="196215" y="2466"/>
                    </a:lnTo>
                    <a:lnTo>
                      <a:pt x="189093" y="0"/>
                    </a:lnTo>
                    <a:close/>
                  </a:path>
                </a:pathLst>
              </a:custGeom>
              <a:solidFill>
                <a:srgbClr val="F79546"/>
              </a:solidFill>
            </p:spPr>
            <p:txBody>
              <a:bodyPr wrap="square" lIns="0" tIns="0" rIns="0" bIns="0" rtlCol="0"/>
              <a:lstStyle/>
              <a:p/>
            </p:txBody>
          </p:sp>
          <p:sp>
            <p:nvSpPr>
              <p:cNvPr id="23" name="object 23"/>
              <p:cNvSpPr/>
              <p:nvPr/>
            </p:nvSpPr>
            <p:spPr>
              <a:xfrm>
                <a:off x="3009900" y="2694940"/>
                <a:ext cx="124460" cy="2606039"/>
              </a:xfrm>
              <a:prstGeom prst="rect">
                <a:avLst/>
              </a:prstGeom>
              <a:blipFill>
                <a:blip r:embed="rId4" cstate="print"/>
                <a:stretch>
                  <a:fillRect/>
                </a:stretch>
              </a:blipFill>
            </p:spPr>
            <p:txBody>
              <a:bodyPr wrap="square" lIns="0" tIns="0" rIns="0" bIns="0" rtlCol="0"/>
              <a:lstStyle/>
              <a:p/>
            </p:txBody>
          </p:sp>
          <p:sp>
            <p:nvSpPr>
              <p:cNvPr id="24" name="object 24"/>
              <p:cNvSpPr/>
              <p:nvPr/>
            </p:nvSpPr>
            <p:spPr>
              <a:xfrm>
                <a:off x="3070860" y="2715133"/>
                <a:ext cx="0" cy="2520315"/>
              </a:xfrm>
              <a:custGeom>
                <a:avLst/>
                <a:gdLst/>
                <a:ahLst/>
                <a:cxnLst/>
                <a:rect l="l" t="t" r="r" b="b"/>
                <a:pathLst>
                  <a:path h="2520315">
                    <a:moveTo>
                      <a:pt x="0" y="0"/>
                    </a:moveTo>
                    <a:lnTo>
                      <a:pt x="0" y="2520315"/>
                    </a:lnTo>
                  </a:path>
                </a:pathLst>
              </a:custGeom>
              <a:ln w="38100">
                <a:solidFill>
                  <a:srgbClr val="F79546"/>
                </a:solidFill>
              </a:ln>
            </p:spPr>
            <p:txBody>
              <a:bodyPr wrap="square" lIns="0" tIns="0" rIns="0" bIns="0" rtlCol="0"/>
              <a:lstStyle/>
              <a:p/>
            </p:txBody>
          </p:sp>
        </p:grpSp>
      </p:grpSp>
      <p:sp>
        <p:nvSpPr>
          <p:cNvPr id="25" name="object 25"/>
          <p:cNvSpPr txBox="1"/>
          <p:nvPr/>
        </p:nvSpPr>
        <p:spPr>
          <a:xfrm>
            <a:off x="4644771" y="4417441"/>
            <a:ext cx="351790" cy="269240"/>
          </a:xfrm>
          <a:prstGeom prst="rect">
            <a:avLst/>
          </a:prstGeom>
        </p:spPr>
        <p:txBody>
          <a:bodyPr vert="horz" wrap="square" lIns="0" tIns="12700" rIns="0" bIns="0" rtlCol="0">
            <a:spAutoFit/>
          </a:bodyPr>
          <a:lstStyle/>
          <a:p>
            <a:pPr marL="12700">
              <a:lnSpc>
                <a:spcPct val="100000"/>
              </a:lnSpc>
              <a:spcBef>
                <a:spcPts val="100"/>
              </a:spcBef>
            </a:pPr>
            <a:r>
              <a:rPr sz="1600" b="1" spc="-10" dirty="0">
                <a:latin typeface="Carlito"/>
                <a:cs typeface="Carlito"/>
              </a:rPr>
              <a:t>AD</a:t>
            </a:r>
            <a:r>
              <a:rPr sz="1200" b="1" dirty="0">
                <a:latin typeface="Carlito"/>
                <a:cs typeface="Carlito"/>
              </a:rPr>
              <a:t>1</a:t>
            </a:r>
            <a:endParaRPr sz="1200" dirty="0">
              <a:latin typeface="Carlito"/>
              <a:cs typeface="Carlito"/>
            </a:endParaRPr>
          </a:p>
        </p:txBody>
      </p:sp>
      <p:sp>
        <p:nvSpPr>
          <p:cNvPr id="26" name="object 26"/>
          <p:cNvSpPr txBox="1"/>
          <p:nvPr/>
        </p:nvSpPr>
        <p:spPr>
          <a:xfrm>
            <a:off x="2843910" y="2328290"/>
            <a:ext cx="444500"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LR</a:t>
            </a:r>
            <a:r>
              <a:rPr sz="1600" b="1" spc="-10" dirty="0">
                <a:latin typeface="Carlito"/>
                <a:cs typeface="Carlito"/>
              </a:rPr>
              <a:t>A</a:t>
            </a:r>
            <a:r>
              <a:rPr sz="1600" b="1" dirty="0">
                <a:latin typeface="Carlito"/>
                <a:cs typeface="Carlito"/>
              </a:rPr>
              <a:t>S</a:t>
            </a:r>
            <a:endParaRPr sz="1600" dirty="0">
              <a:latin typeface="Carlito"/>
              <a:cs typeface="Carlito"/>
            </a:endParaRPr>
          </a:p>
        </p:txBody>
      </p:sp>
      <p:sp>
        <p:nvSpPr>
          <p:cNvPr id="27" name="object 27"/>
          <p:cNvSpPr txBox="1"/>
          <p:nvPr/>
        </p:nvSpPr>
        <p:spPr>
          <a:xfrm>
            <a:off x="3131820" y="3515741"/>
            <a:ext cx="21018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A</a:t>
            </a:r>
            <a:endParaRPr sz="2400" dirty="0">
              <a:latin typeface="Carlito"/>
              <a:cs typeface="Carlito"/>
            </a:endParaRPr>
          </a:p>
        </p:txBody>
      </p:sp>
      <p:sp>
        <p:nvSpPr>
          <p:cNvPr id="28" name="object 28"/>
          <p:cNvSpPr txBox="1"/>
          <p:nvPr/>
        </p:nvSpPr>
        <p:spPr>
          <a:xfrm>
            <a:off x="4011040" y="3485515"/>
            <a:ext cx="1968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B</a:t>
            </a:r>
            <a:endParaRPr sz="2400" dirty="0">
              <a:latin typeface="Carlito"/>
              <a:cs typeface="Carlito"/>
            </a:endParaRPr>
          </a:p>
        </p:txBody>
      </p:sp>
      <p:grpSp>
        <p:nvGrpSpPr>
          <p:cNvPr id="29" name="object 29"/>
          <p:cNvGrpSpPr/>
          <p:nvPr/>
        </p:nvGrpSpPr>
        <p:grpSpPr>
          <a:xfrm>
            <a:off x="1460500" y="3893820"/>
            <a:ext cx="3147060" cy="124460"/>
            <a:chOff x="1460500" y="3893820"/>
            <a:chExt cx="3147060" cy="124460"/>
          </a:xfrm>
        </p:grpSpPr>
        <p:sp>
          <p:nvSpPr>
            <p:cNvPr id="30" name="object 30"/>
            <p:cNvSpPr/>
            <p:nvPr/>
          </p:nvSpPr>
          <p:spPr>
            <a:xfrm>
              <a:off x="1460500" y="3893820"/>
              <a:ext cx="3147060" cy="124460"/>
            </a:xfrm>
            <a:prstGeom prst="rect">
              <a:avLst/>
            </a:prstGeom>
            <a:blipFill>
              <a:blip r:embed="rId5" cstate="print"/>
              <a:stretch>
                <a:fillRect/>
              </a:stretch>
            </a:blipFill>
          </p:spPr>
          <p:txBody>
            <a:bodyPr wrap="square" lIns="0" tIns="0" rIns="0" bIns="0" rtlCol="0"/>
            <a:lstStyle/>
            <a:p/>
          </p:txBody>
        </p:sp>
        <p:sp>
          <p:nvSpPr>
            <p:cNvPr id="31" name="object 31"/>
            <p:cNvSpPr/>
            <p:nvPr/>
          </p:nvSpPr>
          <p:spPr>
            <a:xfrm>
              <a:off x="1504442" y="3933063"/>
              <a:ext cx="3060065" cy="0"/>
            </a:xfrm>
            <a:custGeom>
              <a:avLst/>
              <a:gdLst/>
              <a:ahLst/>
              <a:cxnLst/>
              <a:rect l="l" t="t" r="r" b="b"/>
              <a:pathLst>
                <a:path w="3060065">
                  <a:moveTo>
                    <a:pt x="3060065" y="0"/>
                  </a:moveTo>
                  <a:lnTo>
                    <a:pt x="0" y="0"/>
                  </a:lnTo>
                </a:path>
              </a:pathLst>
            </a:custGeom>
            <a:ln w="38100">
              <a:solidFill>
                <a:srgbClr val="F79546"/>
              </a:solidFill>
            </a:ln>
          </p:spPr>
          <p:txBody>
            <a:bodyPr wrap="square" lIns="0" tIns="0" rIns="0" bIns="0" rtlCol="0"/>
            <a:lstStyle/>
            <a:p/>
          </p:txBody>
        </p:sp>
      </p:grpSp>
      <p:sp>
        <p:nvSpPr>
          <p:cNvPr id="32" name="object 32"/>
          <p:cNvSpPr txBox="1"/>
          <p:nvPr/>
        </p:nvSpPr>
        <p:spPr>
          <a:xfrm>
            <a:off x="3223260" y="2794698"/>
            <a:ext cx="187325"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C</a:t>
            </a:r>
            <a:endParaRPr sz="2400" dirty="0">
              <a:latin typeface="Carlito"/>
              <a:cs typeface="Carlito"/>
            </a:endParaRPr>
          </a:p>
        </p:txBody>
      </p:sp>
      <p:sp>
        <p:nvSpPr>
          <p:cNvPr id="33" name="object 33"/>
          <p:cNvSpPr txBox="1"/>
          <p:nvPr/>
        </p:nvSpPr>
        <p:spPr>
          <a:xfrm>
            <a:off x="4679315" y="3544316"/>
            <a:ext cx="455295" cy="269240"/>
          </a:xfrm>
          <a:prstGeom prst="rect">
            <a:avLst/>
          </a:prstGeom>
        </p:spPr>
        <p:txBody>
          <a:bodyPr vert="horz" wrap="square" lIns="0" tIns="12700" rIns="0" bIns="0" rtlCol="0">
            <a:spAutoFit/>
          </a:bodyPr>
          <a:lstStyle/>
          <a:p>
            <a:pPr marL="12700">
              <a:lnSpc>
                <a:spcPct val="100000"/>
              </a:lnSpc>
              <a:spcBef>
                <a:spcPts val="100"/>
              </a:spcBef>
            </a:pPr>
            <a:r>
              <a:rPr sz="1600" b="1" spc="5" dirty="0">
                <a:latin typeface="Carlito"/>
                <a:cs typeface="Carlito"/>
              </a:rPr>
              <a:t>S</a:t>
            </a:r>
            <a:r>
              <a:rPr sz="1600" b="1" dirty="0">
                <a:latin typeface="Carlito"/>
                <a:cs typeface="Carlito"/>
              </a:rPr>
              <a:t>R</a:t>
            </a:r>
            <a:r>
              <a:rPr sz="1600" b="1" spc="-5" dirty="0">
                <a:latin typeface="Carlito"/>
                <a:cs typeface="Carlito"/>
              </a:rPr>
              <a:t>A</a:t>
            </a:r>
            <a:r>
              <a:rPr sz="1600" b="1" dirty="0">
                <a:latin typeface="Carlito"/>
                <a:cs typeface="Carlito"/>
              </a:rPr>
              <a:t>S</a:t>
            </a:r>
            <a:endParaRPr sz="1600" dirty="0">
              <a:latin typeface="Carlito"/>
              <a:cs typeface="Carlito"/>
            </a:endParaRPr>
          </a:p>
        </p:txBody>
      </p:sp>
      <p:sp>
        <p:nvSpPr>
          <p:cNvPr id="6" name="object 6"/>
          <p:cNvSpPr txBox="1"/>
          <p:nvPr/>
        </p:nvSpPr>
        <p:spPr>
          <a:xfrm>
            <a:off x="5535676" y="1543369"/>
            <a:ext cx="3303524" cy="574675"/>
          </a:xfrm>
          <a:prstGeom prst="rect">
            <a:avLst/>
          </a:prstGeom>
        </p:spPr>
        <p:txBody>
          <a:bodyPr vert="horz" wrap="square" lIns="0" tIns="12700" rIns="0" bIns="0" rtlCol="0">
            <a:spAutoFit/>
          </a:bodyPr>
          <a:lstStyle/>
          <a:p>
            <a:pPr marL="12700">
              <a:lnSpc>
                <a:spcPct val="100000"/>
              </a:lnSpc>
              <a:spcBef>
                <a:spcPts val="100"/>
              </a:spcBef>
            </a:pPr>
            <a:r>
              <a:rPr sz="1800" i="1" spc="-20" dirty="0">
                <a:latin typeface="Carlito"/>
                <a:cs typeface="Carlito"/>
              </a:rPr>
              <a:t>Ketika </a:t>
            </a:r>
            <a:r>
              <a:rPr sz="1800" i="1" dirty="0">
                <a:latin typeface="Carlito"/>
                <a:cs typeface="Carlito"/>
              </a:rPr>
              <a:t>AD </a:t>
            </a:r>
            <a:r>
              <a:rPr sz="1800" i="1" spc="-15" dirty="0">
                <a:latin typeface="Carlito"/>
                <a:cs typeface="Carlito"/>
              </a:rPr>
              <a:t>meningkat</a:t>
            </a:r>
            <a:r>
              <a:rPr sz="1800" i="1" dirty="0">
                <a:latin typeface="Carlito"/>
                <a:cs typeface="Carlito"/>
              </a:rPr>
              <a:t> </a:t>
            </a:r>
            <a:r>
              <a:rPr sz="1800" i="1" spc="-10" dirty="0">
                <a:latin typeface="Carlito"/>
                <a:cs typeface="Carlito"/>
              </a:rPr>
              <a:t>sehingga</a:t>
            </a:r>
            <a:endParaRPr sz="1800" dirty="0">
              <a:latin typeface="Carlito"/>
              <a:cs typeface="Carlito"/>
            </a:endParaRPr>
          </a:p>
          <a:p>
            <a:pPr marL="12700">
              <a:lnSpc>
                <a:spcPct val="100000"/>
              </a:lnSpc>
            </a:pPr>
            <a:r>
              <a:rPr sz="1800" i="1" spc="-10" dirty="0">
                <a:latin typeface="Carlito"/>
                <a:cs typeface="Carlito"/>
              </a:rPr>
              <a:t>perekonomian booming, </a:t>
            </a:r>
            <a:r>
              <a:rPr sz="1800" i="1" spc="-5" dirty="0">
                <a:latin typeface="Carlito"/>
                <a:cs typeface="Carlito"/>
              </a:rPr>
              <a:t>kurva</a:t>
            </a:r>
            <a:r>
              <a:rPr sz="1800" i="1" spc="-10" dirty="0">
                <a:latin typeface="Carlito"/>
                <a:cs typeface="Carlito"/>
              </a:rPr>
              <a:t> </a:t>
            </a:r>
            <a:r>
              <a:rPr sz="1800" i="1" dirty="0">
                <a:latin typeface="Carlito"/>
                <a:cs typeface="Carlito"/>
              </a:rPr>
              <a:t>AD</a:t>
            </a:r>
            <a:endParaRPr sz="1800" dirty="0">
              <a:latin typeface="Carlito"/>
              <a:cs typeface="Carlito"/>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52089" y="708278"/>
            <a:ext cx="3783965" cy="574040"/>
          </a:xfrm>
          <a:prstGeom prst="rect">
            <a:avLst/>
          </a:prstGeom>
        </p:spPr>
        <p:txBody>
          <a:bodyPr vert="horz" wrap="square" lIns="0" tIns="12700" rIns="0" bIns="0" rtlCol="0">
            <a:spAutoFit/>
          </a:bodyPr>
          <a:lstStyle/>
          <a:p>
            <a:pPr marL="12700" algn="ctr">
              <a:lnSpc>
                <a:spcPct val="100000"/>
              </a:lnSpc>
              <a:spcBef>
                <a:spcPts val="100"/>
              </a:spcBef>
            </a:pPr>
            <a:r>
              <a:rPr sz="3600" b="1" spc="-5" dirty="0">
                <a:effectLst>
                  <a:outerShdw blurRad="38100" dist="38100" dir="2700000" algn="tl">
                    <a:srgbClr val="000000">
                      <a:alpha val="43137"/>
                    </a:srgbClr>
                  </a:outerShdw>
                </a:effectLst>
                <a:latin typeface="Bookman Uralic"/>
                <a:cs typeface="Bookman Uralic"/>
              </a:rPr>
              <a:t>SUPPLY</a:t>
            </a:r>
            <a:r>
              <a:rPr sz="3600" b="1" spc="-70" dirty="0">
                <a:effectLst>
                  <a:outerShdw blurRad="38100" dist="38100" dir="2700000" algn="tl">
                    <a:srgbClr val="000000">
                      <a:alpha val="43137"/>
                    </a:srgbClr>
                  </a:outerShdw>
                </a:effectLst>
                <a:latin typeface="Bookman Uralic"/>
                <a:cs typeface="Bookman Uralic"/>
              </a:rPr>
              <a:t> </a:t>
            </a:r>
            <a:r>
              <a:rPr sz="3600" b="1" spc="-5" dirty="0">
                <a:effectLst>
                  <a:outerShdw blurRad="38100" dist="38100" dir="2700000" algn="tl">
                    <a:srgbClr val="000000">
                      <a:alpha val="43137"/>
                    </a:srgbClr>
                  </a:outerShdw>
                </a:effectLst>
                <a:latin typeface="Bookman Uralic"/>
                <a:cs typeface="Bookman Uralic"/>
              </a:rPr>
              <a:t>SHOCK</a:t>
            </a:r>
            <a:endParaRPr sz="3600" b="1" dirty="0">
              <a:effectLst>
                <a:outerShdw blurRad="38100" dist="38100" dir="2700000" algn="tl">
                  <a:srgbClr val="000000">
                    <a:alpha val="43137"/>
                  </a:srgbClr>
                </a:outerShdw>
              </a:effectLst>
              <a:latin typeface="Bookman Uralic"/>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11" name="object 11"/>
          <p:cNvSpPr txBox="1"/>
          <p:nvPr/>
        </p:nvSpPr>
        <p:spPr>
          <a:xfrm>
            <a:off x="4279900" y="4782184"/>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2" name="object 12"/>
          <p:cNvSpPr txBox="1"/>
          <p:nvPr/>
        </p:nvSpPr>
        <p:spPr>
          <a:xfrm>
            <a:off x="3536696" y="4442523"/>
            <a:ext cx="274320" cy="269875"/>
          </a:xfrm>
          <a:prstGeom prst="rect">
            <a:avLst/>
          </a:prstGeom>
        </p:spPr>
        <p:txBody>
          <a:bodyPr vert="horz" wrap="square" lIns="0" tIns="12700" rIns="0" bIns="0" rtlCol="0">
            <a:spAutoFit/>
          </a:bodyPr>
          <a:lstStyle/>
          <a:p>
            <a:pPr marL="12700">
              <a:lnSpc>
                <a:spcPct val="100000"/>
              </a:lnSpc>
              <a:spcBef>
                <a:spcPts val="100"/>
              </a:spcBef>
            </a:pPr>
            <a:r>
              <a:rPr sz="1600" b="1" spc="-15" dirty="0">
                <a:solidFill>
                  <a:srgbClr val="FF0000"/>
                </a:solidFill>
                <a:latin typeface="Carlito"/>
                <a:cs typeface="Carlito"/>
              </a:rPr>
              <a:t>AD</a:t>
            </a:r>
            <a:endParaRPr sz="1600">
              <a:latin typeface="Carlito"/>
              <a:cs typeface="Carlito"/>
            </a:endParaRPr>
          </a:p>
        </p:txBody>
      </p:sp>
      <p:sp>
        <p:nvSpPr>
          <p:cNvPr id="13" name="object 13"/>
          <p:cNvSpPr txBox="1"/>
          <p:nvPr/>
        </p:nvSpPr>
        <p:spPr>
          <a:xfrm>
            <a:off x="1122680" y="2218372"/>
            <a:ext cx="18796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sp>
        <p:nvSpPr>
          <p:cNvPr id="20" name="object 20"/>
          <p:cNvSpPr txBox="1"/>
          <p:nvPr/>
        </p:nvSpPr>
        <p:spPr>
          <a:xfrm>
            <a:off x="2244725" y="2081847"/>
            <a:ext cx="444500" cy="269875"/>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E36C09"/>
                </a:solidFill>
                <a:latin typeface="Carlito"/>
                <a:cs typeface="Carlito"/>
              </a:rPr>
              <a:t>LR</a:t>
            </a:r>
            <a:r>
              <a:rPr sz="1600" b="1" spc="-15" dirty="0">
                <a:solidFill>
                  <a:srgbClr val="E36C09"/>
                </a:solidFill>
                <a:latin typeface="Carlito"/>
                <a:cs typeface="Carlito"/>
              </a:rPr>
              <a:t>A</a:t>
            </a:r>
            <a:r>
              <a:rPr sz="1600" b="1" dirty="0">
                <a:solidFill>
                  <a:srgbClr val="E36C09"/>
                </a:solidFill>
                <a:latin typeface="Carlito"/>
                <a:cs typeface="Carlito"/>
              </a:rPr>
              <a:t>S</a:t>
            </a:r>
            <a:endParaRPr sz="1600">
              <a:latin typeface="Carlito"/>
              <a:cs typeface="Carlito"/>
            </a:endParaRPr>
          </a:p>
        </p:txBody>
      </p:sp>
      <p:sp>
        <p:nvSpPr>
          <p:cNvPr id="21" name="object 21"/>
          <p:cNvSpPr txBox="1"/>
          <p:nvPr/>
        </p:nvSpPr>
        <p:spPr>
          <a:xfrm>
            <a:off x="2552700" y="3866515"/>
            <a:ext cx="21018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A</a:t>
            </a:r>
            <a:endParaRPr sz="2400" dirty="0">
              <a:latin typeface="Carlito"/>
              <a:cs typeface="Carlito"/>
            </a:endParaRPr>
          </a:p>
        </p:txBody>
      </p:sp>
      <p:sp>
        <p:nvSpPr>
          <p:cNvPr id="22" name="object 22"/>
          <p:cNvSpPr txBox="1"/>
          <p:nvPr/>
        </p:nvSpPr>
        <p:spPr>
          <a:xfrm>
            <a:off x="1885060" y="3268662"/>
            <a:ext cx="19685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B</a:t>
            </a:r>
            <a:endParaRPr sz="2400" dirty="0">
              <a:latin typeface="Carlito"/>
              <a:cs typeface="Carlito"/>
            </a:endParaRPr>
          </a:p>
        </p:txBody>
      </p:sp>
      <p:sp>
        <p:nvSpPr>
          <p:cNvPr id="26" name="object 26"/>
          <p:cNvSpPr txBox="1"/>
          <p:nvPr/>
        </p:nvSpPr>
        <p:spPr>
          <a:xfrm>
            <a:off x="4128515" y="3369945"/>
            <a:ext cx="532130"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E36C09"/>
                </a:solidFill>
                <a:latin typeface="Carlito"/>
                <a:cs typeface="Carlito"/>
              </a:rPr>
              <a:t>SR</a:t>
            </a:r>
            <a:r>
              <a:rPr sz="1600" b="1" spc="-10" dirty="0">
                <a:solidFill>
                  <a:srgbClr val="E36C09"/>
                </a:solidFill>
                <a:latin typeface="Carlito"/>
                <a:cs typeface="Carlito"/>
              </a:rPr>
              <a:t>A</a:t>
            </a:r>
            <a:r>
              <a:rPr sz="1600" b="1" dirty="0">
                <a:solidFill>
                  <a:srgbClr val="E36C09"/>
                </a:solidFill>
                <a:latin typeface="Carlito"/>
                <a:cs typeface="Carlito"/>
              </a:rPr>
              <a:t>S</a:t>
            </a:r>
            <a:r>
              <a:rPr sz="1200" b="1" dirty="0">
                <a:solidFill>
                  <a:srgbClr val="E36C09"/>
                </a:solidFill>
                <a:latin typeface="Carlito"/>
                <a:cs typeface="Carlito"/>
              </a:rPr>
              <a:t>2</a:t>
            </a:r>
            <a:endParaRPr sz="1200">
              <a:latin typeface="Carlito"/>
              <a:cs typeface="Carlito"/>
            </a:endParaRPr>
          </a:p>
        </p:txBody>
      </p:sp>
      <p:grpSp>
        <p:nvGrpSpPr>
          <p:cNvPr id="27" name="object 27"/>
          <p:cNvGrpSpPr/>
          <p:nvPr/>
        </p:nvGrpSpPr>
        <p:grpSpPr>
          <a:xfrm>
            <a:off x="1239519" y="4241800"/>
            <a:ext cx="3144520" cy="124460"/>
            <a:chOff x="1239519" y="4241800"/>
            <a:chExt cx="3144520" cy="124460"/>
          </a:xfrm>
        </p:grpSpPr>
        <p:sp>
          <p:nvSpPr>
            <p:cNvPr id="28" name="object 28"/>
            <p:cNvSpPr/>
            <p:nvPr/>
          </p:nvSpPr>
          <p:spPr>
            <a:xfrm>
              <a:off x="1239519" y="4241800"/>
              <a:ext cx="3144520" cy="124460"/>
            </a:xfrm>
            <a:prstGeom prst="rect">
              <a:avLst/>
            </a:prstGeom>
            <a:blipFill>
              <a:blip r:embed="rId1" cstate="print"/>
              <a:stretch>
                <a:fillRect/>
              </a:stretch>
            </a:blipFill>
          </p:spPr>
          <p:txBody>
            <a:bodyPr wrap="square" lIns="0" tIns="0" rIns="0" bIns="0" rtlCol="0"/>
            <a:lstStyle/>
            <a:p/>
          </p:txBody>
        </p:sp>
        <p:sp>
          <p:nvSpPr>
            <p:cNvPr id="29" name="object 29"/>
            <p:cNvSpPr/>
            <p:nvPr/>
          </p:nvSpPr>
          <p:spPr>
            <a:xfrm>
              <a:off x="1282064" y="4281678"/>
              <a:ext cx="3060065" cy="0"/>
            </a:xfrm>
            <a:custGeom>
              <a:avLst/>
              <a:gdLst/>
              <a:ahLst/>
              <a:cxnLst/>
              <a:rect l="l" t="t" r="r" b="b"/>
              <a:pathLst>
                <a:path w="3060065">
                  <a:moveTo>
                    <a:pt x="3060065" y="0"/>
                  </a:moveTo>
                  <a:lnTo>
                    <a:pt x="0" y="0"/>
                  </a:lnTo>
                </a:path>
              </a:pathLst>
            </a:custGeom>
            <a:ln w="38100">
              <a:solidFill>
                <a:srgbClr val="F79546"/>
              </a:solidFill>
            </a:ln>
          </p:spPr>
          <p:txBody>
            <a:bodyPr wrap="square" lIns="0" tIns="0" rIns="0" bIns="0" rtlCol="0"/>
            <a:lstStyle/>
            <a:p/>
          </p:txBody>
        </p:sp>
      </p:grpSp>
      <p:sp>
        <p:nvSpPr>
          <p:cNvPr id="30" name="object 30"/>
          <p:cNvSpPr txBox="1"/>
          <p:nvPr/>
        </p:nvSpPr>
        <p:spPr>
          <a:xfrm>
            <a:off x="4147820" y="3981450"/>
            <a:ext cx="532765" cy="269240"/>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E36C09"/>
                </a:solidFill>
                <a:latin typeface="Carlito"/>
                <a:cs typeface="Carlito"/>
              </a:rPr>
              <a:t>SR</a:t>
            </a:r>
            <a:r>
              <a:rPr sz="1600" b="1" spc="-10" dirty="0">
                <a:solidFill>
                  <a:srgbClr val="E36C09"/>
                </a:solidFill>
                <a:latin typeface="Carlito"/>
                <a:cs typeface="Carlito"/>
              </a:rPr>
              <a:t>A</a:t>
            </a:r>
            <a:r>
              <a:rPr sz="1600" b="1" dirty="0">
                <a:solidFill>
                  <a:srgbClr val="E36C09"/>
                </a:solidFill>
                <a:latin typeface="Carlito"/>
                <a:cs typeface="Carlito"/>
              </a:rPr>
              <a:t>S</a:t>
            </a:r>
            <a:r>
              <a:rPr sz="1200" b="1" dirty="0">
                <a:solidFill>
                  <a:srgbClr val="E36C09"/>
                </a:solidFill>
                <a:latin typeface="Carlito"/>
                <a:cs typeface="Carlito"/>
              </a:rPr>
              <a:t>1</a:t>
            </a:r>
            <a:endParaRPr sz="1200">
              <a:latin typeface="Carlito"/>
              <a:cs typeface="Carlito"/>
            </a:endParaRPr>
          </a:p>
        </p:txBody>
      </p:sp>
      <p:grpSp>
        <p:nvGrpSpPr>
          <p:cNvPr id="31" name="object 31"/>
          <p:cNvGrpSpPr/>
          <p:nvPr/>
        </p:nvGrpSpPr>
        <p:grpSpPr>
          <a:xfrm>
            <a:off x="1592580" y="3578859"/>
            <a:ext cx="1836420" cy="1887220"/>
            <a:chOff x="1592580" y="3578859"/>
            <a:chExt cx="1836420" cy="1887220"/>
          </a:xfrm>
        </p:grpSpPr>
        <p:sp>
          <p:nvSpPr>
            <p:cNvPr id="32" name="object 32"/>
            <p:cNvSpPr/>
            <p:nvPr/>
          </p:nvSpPr>
          <p:spPr>
            <a:xfrm>
              <a:off x="1788160" y="3695699"/>
              <a:ext cx="124460" cy="1412239"/>
            </a:xfrm>
            <a:prstGeom prst="rect">
              <a:avLst/>
            </a:prstGeom>
            <a:blipFill>
              <a:blip r:embed="rId2" cstate="print"/>
              <a:stretch>
                <a:fillRect/>
              </a:stretch>
            </a:blipFill>
          </p:spPr>
          <p:txBody>
            <a:bodyPr wrap="square" lIns="0" tIns="0" rIns="0" bIns="0" rtlCol="0"/>
            <a:lstStyle/>
            <a:p/>
          </p:txBody>
        </p:sp>
        <p:sp>
          <p:nvSpPr>
            <p:cNvPr id="33" name="object 33"/>
            <p:cNvSpPr/>
            <p:nvPr/>
          </p:nvSpPr>
          <p:spPr>
            <a:xfrm>
              <a:off x="1849501" y="3716400"/>
              <a:ext cx="0" cy="1324610"/>
            </a:xfrm>
            <a:custGeom>
              <a:avLst/>
              <a:gdLst/>
              <a:ahLst/>
              <a:cxnLst/>
              <a:rect l="l" t="t" r="r" b="b"/>
              <a:pathLst>
                <a:path h="1324610">
                  <a:moveTo>
                    <a:pt x="0" y="0"/>
                  </a:moveTo>
                  <a:lnTo>
                    <a:pt x="0" y="1324483"/>
                  </a:lnTo>
                </a:path>
              </a:pathLst>
            </a:custGeom>
            <a:ln w="38100">
              <a:solidFill>
                <a:srgbClr val="FF0000"/>
              </a:solidFill>
              <a:prstDash val="dash"/>
            </a:ln>
          </p:spPr>
          <p:txBody>
            <a:bodyPr wrap="square" lIns="0" tIns="0" rIns="0" bIns="0" rtlCol="0"/>
            <a:lstStyle/>
            <a:p/>
          </p:txBody>
        </p:sp>
        <p:sp>
          <p:nvSpPr>
            <p:cNvPr id="34" name="object 34"/>
            <p:cNvSpPr/>
            <p:nvPr/>
          </p:nvSpPr>
          <p:spPr>
            <a:xfrm>
              <a:off x="3002280" y="3578859"/>
              <a:ext cx="426719" cy="698500"/>
            </a:xfrm>
            <a:prstGeom prst="rect">
              <a:avLst/>
            </a:prstGeom>
            <a:blipFill>
              <a:blip r:embed="rId3" cstate="print"/>
              <a:stretch>
                <a:fillRect/>
              </a:stretch>
            </a:blipFill>
          </p:spPr>
          <p:txBody>
            <a:bodyPr wrap="square" lIns="0" tIns="0" rIns="0" bIns="0" rtlCol="0"/>
            <a:lstStyle/>
            <a:p/>
          </p:txBody>
        </p:sp>
        <p:sp>
          <p:nvSpPr>
            <p:cNvPr id="35" name="object 35"/>
            <p:cNvSpPr/>
            <p:nvPr/>
          </p:nvSpPr>
          <p:spPr>
            <a:xfrm>
              <a:off x="3129373" y="3769867"/>
              <a:ext cx="171450" cy="442595"/>
            </a:xfrm>
            <a:custGeom>
              <a:avLst/>
              <a:gdLst/>
              <a:ahLst/>
              <a:cxnLst/>
              <a:rect l="l" t="t" r="r" b="b"/>
              <a:pathLst>
                <a:path w="171450" h="442595">
                  <a:moveTo>
                    <a:pt x="85568" y="75564"/>
                  </a:moveTo>
                  <a:lnTo>
                    <a:pt x="66581" y="108113"/>
                  </a:lnTo>
                  <a:lnTo>
                    <a:pt x="66581" y="442213"/>
                  </a:lnTo>
                  <a:lnTo>
                    <a:pt x="104681" y="442213"/>
                  </a:lnTo>
                  <a:lnTo>
                    <a:pt x="104554" y="108113"/>
                  </a:lnTo>
                  <a:lnTo>
                    <a:pt x="85568" y="75564"/>
                  </a:lnTo>
                  <a:close/>
                </a:path>
                <a:path w="171450" h="442595">
                  <a:moveTo>
                    <a:pt x="85631" y="0"/>
                  </a:moveTo>
                  <a:lnTo>
                    <a:pt x="2446" y="142493"/>
                  </a:lnTo>
                  <a:lnTo>
                    <a:pt x="0" y="149669"/>
                  </a:lnTo>
                  <a:lnTo>
                    <a:pt x="494" y="156940"/>
                  </a:lnTo>
                  <a:lnTo>
                    <a:pt x="3679" y="163496"/>
                  </a:lnTo>
                  <a:lnTo>
                    <a:pt x="9304" y="168528"/>
                  </a:lnTo>
                  <a:lnTo>
                    <a:pt x="16498" y="170993"/>
                  </a:lnTo>
                  <a:lnTo>
                    <a:pt x="23798" y="170529"/>
                  </a:lnTo>
                  <a:lnTo>
                    <a:pt x="30360" y="167350"/>
                  </a:lnTo>
                  <a:lnTo>
                    <a:pt x="35339" y="161670"/>
                  </a:lnTo>
                  <a:lnTo>
                    <a:pt x="66454" y="108330"/>
                  </a:lnTo>
                  <a:lnTo>
                    <a:pt x="66581" y="37845"/>
                  </a:lnTo>
                  <a:lnTo>
                    <a:pt x="107691" y="37845"/>
                  </a:lnTo>
                  <a:lnTo>
                    <a:pt x="85631" y="0"/>
                  </a:lnTo>
                  <a:close/>
                </a:path>
                <a:path w="171450" h="442595">
                  <a:moveTo>
                    <a:pt x="107691" y="37845"/>
                  </a:moveTo>
                  <a:lnTo>
                    <a:pt x="104681" y="37845"/>
                  </a:lnTo>
                  <a:lnTo>
                    <a:pt x="104681" y="108330"/>
                  </a:lnTo>
                  <a:lnTo>
                    <a:pt x="135796" y="161670"/>
                  </a:lnTo>
                  <a:lnTo>
                    <a:pt x="140846" y="167350"/>
                  </a:lnTo>
                  <a:lnTo>
                    <a:pt x="147433" y="170529"/>
                  </a:lnTo>
                  <a:lnTo>
                    <a:pt x="154709" y="170993"/>
                  </a:lnTo>
                  <a:lnTo>
                    <a:pt x="161831" y="168528"/>
                  </a:lnTo>
                  <a:lnTo>
                    <a:pt x="167511" y="163496"/>
                  </a:lnTo>
                  <a:lnTo>
                    <a:pt x="170689" y="156940"/>
                  </a:lnTo>
                  <a:lnTo>
                    <a:pt x="171154" y="149669"/>
                  </a:lnTo>
                  <a:lnTo>
                    <a:pt x="168689" y="142493"/>
                  </a:lnTo>
                  <a:lnTo>
                    <a:pt x="107691" y="37845"/>
                  </a:lnTo>
                  <a:close/>
                </a:path>
                <a:path w="171450" h="442595">
                  <a:moveTo>
                    <a:pt x="104681" y="47370"/>
                  </a:moveTo>
                  <a:lnTo>
                    <a:pt x="102014" y="47370"/>
                  </a:lnTo>
                  <a:lnTo>
                    <a:pt x="85568" y="75564"/>
                  </a:lnTo>
                  <a:lnTo>
                    <a:pt x="104681" y="108330"/>
                  </a:lnTo>
                  <a:lnTo>
                    <a:pt x="104681" y="47370"/>
                  </a:lnTo>
                  <a:close/>
                </a:path>
                <a:path w="171450" h="442595">
                  <a:moveTo>
                    <a:pt x="104681" y="37845"/>
                  </a:moveTo>
                  <a:lnTo>
                    <a:pt x="66581" y="37845"/>
                  </a:lnTo>
                  <a:lnTo>
                    <a:pt x="66581" y="108113"/>
                  </a:lnTo>
                  <a:lnTo>
                    <a:pt x="85568" y="75564"/>
                  </a:lnTo>
                  <a:lnTo>
                    <a:pt x="69121" y="47370"/>
                  </a:lnTo>
                  <a:lnTo>
                    <a:pt x="104681" y="47370"/>
                  </a:lnTo>
                  <a:lnTo>
                    <a:pt x="104681" y="37845"/>
                  </a:lnTo>
                  <a:close/>
                </a:path>
                <a:path w="171450" h="442595">
                  <a:moveTo>
                    <a:pt x="102014" y="47370"/>
                  </a:moveTo>
                  <a:lnTo>
                    <a:pt x="69121" y="47370"/>
                  </a:lnTo>
                  <a:lnTo>
                    <a:pt x="85568" y="75564"/>
                  </a:lnTo>
                  <a:lnTo>
                    <a:pt x="102014" y="47370"/>
                  </a:lnTo>
                  <a:close/>
                </a:path>
              </a:pathLst>
            </a:custGeom>
            <a:solidFill>
              <a:srgbClr val="F79546"/>
            </a:solidFill>
          </p:spPr>
          <p:txBody>
            <a:bodyPr wrap="square" lIns="0" tIns="0" rIns="0" bIns="0" rtlCol="0"/>
            <a:lstStyle/>
            <a:p/>
          </p:txBody>
        </p:sp>
        <p:sp>
          <p:nvSpPr>
            <p:cNvPr id="36" name="object 36"/>
            <p:cNvSpPr/>
            <p:nvPr/>
          </p:nvSpPr>
          <p:spPr>
            <a:xfrm>
              <a:off x="1592580" y="5039359"/>
              <a:ext cx="919480" cy="426719"/>
            </a:xfrm>
            <a:prstGeom prst="rect">
              <a:avLst/>
            </a:prstGeom>
            <a:blipFill>
              <a:blip r:embed="rId4" cstate="print"/>
              <a:stretch>
                <a:fillRect/>
              </a:stretch>
            </a:blipFill>
          </p:spPr>
          <p:txBody>
            <a:bodyPr wrap="square" lIns="0" tIns="0" rIns="0" bIns="0" rtlCol="0"/>
            <a:lstStyle/>
            <a:p/>
          </p:txBody>
        </p:sp>
        <p:sp>
          <p:nvSpPr>
            <p:cNvPr id="37" name="object 37"/>
            <p:cNvSpPr/>
            <p:nvPr/>
          </p:nvSpPr>
          <p:spPr>
            <a:xfrm>
              <a:off x="1805559" y="5143593"/>
              <a:ext cx="664845" cy="171450"/>
            </a:xfrm>
            <a:custGeom>
              <a:avLst/>
              <a:gdLst/>
              <a:ahLst/>
              <a:cxnLst/>
              <a:rect l="l" t="t" r="r" b="b"/>
              <a:pathLst>
                <a:path w="664844" h="171450">
                  <a:moveTo>
                    <a:pt x="149687" y="0"/>
                  </a:moveTo>
                  <a:lnTo>
                    <a:pt x="142494" y="2446"/>
                  </a:lnTo>
                  <a:lnTo>
                    <a:pt x="0" y="85631"/>
                  </a:lnTo>
                  <a:lnTo>
                    <a:pt x="142494" y="168689"/>
                  </a:lnTo>
                  <a:lnTo>
                    <a:pt x="149687" y="171154"/>
                  </a:lnTo>
                  <a:lnTo>
                    <a:pt x="156987" y="170689"/>
                  </a:lnTo>
                  <a:lnTo>
                    <a:pt x="163550" y="167511"/>
                  </a:lnTo>
                  <a:lnTo>
                    <a:pt x="168529" y="161831"/>
                  </a:lnTo>
                  <a:lnTo>
                    <a:pt x="170995" y="154709"/>
                  </a:lnTo>
                  <a:lnTo>
                    <a:pt x="170545" y="147433"/>
                  </a:lnTo>
                  <a:lnTo>
                    <a:pt x="167403" y="140846"/>
                  </a:lnTo>
                  <a:lnTo>
                    <a:pt x="161798" y="135796"/>
                  </a:lnTo>
                  <a:lnTo>
                    <a:pt x="108398" y="104681"/>
                  </a:lnTo>
                  <a:lnTo>
                    <a:pt x="37846" y="104681"/>
                  </a:lnTo>
                  <a:lnTo>
                    <a:pt x="37846" y="66581"/>
                  </a:lnTo>
                  <a:lnTo>
                    <a:pt x="108172" y="66581"/>
                  </a:lnTo>
                  <a:lnTo>
                    <a:pt x="161671" y="35339"/>
                  </a:lnTo>
                  <a:lnTo>
                    <a:pt x="167350" y="30360"/>
                  </a:lnTo>
                  <a:lnTo>
                    <a:pt x="170529" y="23798"/>
                  </a:lnTo>
                  <a:lnTo>
                    <a:pt x="170993" y="16498"/>
                  </a:lnTo>
                  <a:lnTo>
                    <a:pt x="168529" y="9304"/>
                  </a:lnTo>
                  <a:lnTo>
                    <a:pt x="163550" y="3679"/>
                  </a:lnTo>
                  <a:lnTo>
                    <a:pt x="156987" y="494"/>
                  </a:lnTo>
                  <a:lnTo>
                    <a:pt x="149687" y="0"/>
                  </a:lnTo>
                  <a:close/>
                </a:path>
                <a:path w="664844" h="171450">
                  <a:moveTo>
                    <a:pt x="108172" y="66581"/>
                  </a:moveTo>
                  <a:lnTo>
                    <a:pt x="37846" y="66581"/>
                  </a:lnTo>
                  <a:lnTo>
                    <a:pt x="37846" y="104681"/>
                  </a:lnTo>
                  <a:lnTo>
                    <a:pt x="108398" y="104681"/>
                  </a:lnTo>
                  <a:lnTo>
                    <a:pt x="103821" y="102014"/>
                  </a:lnTo>
                  <a:lnTo>
                    <a:pt x="47498" y="102014"/>
                  </a:lnTo>
                  <a:lnTo>
                    <a:pt x="47371" y="69121"/>
                  </a:lnTo>
                  <a:lnTo>
                    <a:pt x="103823" y="69121"/>
                  </a:lnTo>
                  <a:lnTo>
                    <a:pt x="108172" y="66581"/>
                  </a:lnTo>
                  <a:close/>
                </a:path>
                <a:path w="664844" h="171450">
                  <a:moveTo>
                    <a:pt x="664464" y="66581"/>
                  </a:moveTo>
                  <a:lnTo>
                    <a:pt x="108172" y="66581"/>
                  </a:lnTo>
                  <a:lnTo>
                    <a:pt x="75628" y="85587"/>
                  </a:lnTo>
                  <a:lnTo>
                    <a:pt x="108398" y="104681"/>
                  </a:lnTo>
                  <a:lnTo>
                    <a:pt x="664464" y="104681"/>
                  </a:lnTo>
                  <a:lnTo>
                    <a:pt x="664464" y="66581"/>
                  </a:lnTo>
                  <a:close/>
                </a:path>
                <a:path w="664844" h="171450">
                  <a:moveTo>
                    <a:pt x="47371" y="69121"/>
                  </a:moveTo>
                  <a:lnTo>
                    <a:pt x="47498" y="102014"/>
                  </a:lnTo>
                  <a:lnTo>
                    <a:pt x="75628" y="85587"/>
                  </a:lnTo>
                  <a:lnTo>
                    <a:pt x="47371" y="69121"/>
                  </a:lnTo>
                  <a:close/>
                </a:path>
                <a:path w="664844" h="171450">
                  <a:moveTo>
                    <a:pt x="75628" y="85587"/>
                  </a:moveTo>
                  <a:lnTo>
                    <a:pt x="47498" y="102014"/>
                  </a:lnTo>
                  <a:lnTo>
                    <a:pt x="103821" y="102014"/>
                  </a:lnTo>
                  <a:lnTo>
                    <a:pt x="75628" y="85587"/>
                  </a:lnTo>
                  <a:close/>
                </a:path>
                <a:path w="664844" h="171450">
                  <a:moveTo>
                    <a:pt x="103823" y="69121"/>
                  </a:moveTo>
                  <a:lnTo>
                    <a:pt x="47371" y="69121"/>
                  </a:lnTo>
                  <a:lnTo>
                    <a:pt x="75628" y="85587"/>
                  </a:lnTo>
                  <a:lnTo>
                    <a:pt x="103823" y="69121"/>
                  </a:lnTo>
                  <a:close/>
                </a:path>
              </a:pathLst>
            </a:custGeom>
            <a:solidFill>
              <a:srgbClr val="F79546"/>
            </a:solidFill>
          </p:spPr>
          <p:txBody>
            <a:bodyPr wrap="square" lIns="0" tIns="0" rIns="0" bIns="0" rtlCol="0"/>
            <a:lstStyle/>
            <a:p/>
          </p:txBody>
        </p:sp>
      </p:grpSp>
      <p:sp>
        <p:nvSpPr>
          <p:cNvPr id="38" name="object 38"/>
          <p:cNvSpPr txBox="1"/>
          <p:nvPr/>
        </p:nvSpPr>
        <p:spPr>
          <a:xfrm>
            <a:off x="5516626" y="2151316"/>
            <a:ext cx="2928620" cy="848994"/>
          </a:xfrm>
          <a:prstGeom prst="rect">
            <a:avLst/>
          </a:prstGeom>
        </p:spPr>
        <p:txBody>
          <a:bodyPr vert="horz" wrap="square" lIns="0" tIns="12700" rIns="0" bIns="0" rtlCol="0">
            <a:spAutoFit/>
          </a:bodyPr>
          <a:lstStyle/>
          <a:p>
            <a:pPr marL="12700" marR="5080">
              <a:lnSpc>
                <a:spcPct val="100000"/>
              </a:lnSpc>
              <a:spcBef>
                <a:spcPts val="100"/>
              </a:spcBef>
            </a:pPr>
            <a:r>
              <a:rPr sz="1800" i="1" spc="-10" dirty="0">
                <a:latin typeface="Carlito"/>
                <a:cs typeface="Carlito"/>
              </a:rPr>
              <a:t>Guncangan </a:t>
            </a:r>
            <a:r>
              <a:rPr sz="1800" i="1" spc="-5" dirty="0">
                <a:latin typeface="Carlito"/>
                <a:cs typeface="Carlito"/>
              </a:rPr>
              <a:t>penawaran  memperburuk </a:t>
            </a:r>
            <a:r>
              <a:rPr sz="1800" i="1" spc="-10" dirty="0">
                <a:latin typeface="Carlito"/>
                <a:cs typeface="Carlito"/>
              </a:rPr>
              <a:t>beban </a:t>
            </a:r>
            <a:r>
              <a:rPr sz="1800" i="1" spc="-5" dirty="0">
                <a:latin typeface="Carlito"/>
                <a:cs typeface="Carlito"/>
              </a:rPr>
              <a:t>biaya </a:t>
            </a:r>
            <a:r>
              <a:rPr sz="1800" i="1" spc="-10" dirty="0">
                <a:latin typeface="Carlito"/>
                <a:cs typeface="Carlito"/>
              </a:rPr>
              <a:t>dan  menaikkan </a:t>
            </a:r>
            <a:r>
              <a:rPr sz="1800" i="1" spc="-5" dirty="0">
                <a:latin typeface="Carlito"/>
                <a:cs typeface="Carlito"/>
              </a:rPr>
              <a:t>harga.</a:t>
            </a:r>
            <a:endParaRPr sz="1800" dirty="0">
              <a:latin typeface="Carlito"/>
              <a:cs typeface="Carlito"/>
            </a:endParaRPr>
          </a:p>
        </p:txBody>
      </p:sp>
      <p:sp>
        <p:nvSpPr>
          <p:cNvPr id="39" name="object 39"/>
          <p:cNvSpPr txBox="1"/>
          <p:nvPr/>
        </p:nvSpPr>
        <p:spPr>
          <a:xfrm>
            <a:off x="5516626" y="3249295"/>
            <a:ext cx="3097530" cy="848994"/>
          </a:xfrm>
          <a:prstGeom prst="rect">
            <a:avLst/>
          </a:prstGeom>
        </p:spPr>
        <p:txBody>
          <a:bodyPr vert="horz" wrap="square" lIns="0" tIns="12700" rIns="0" bIns="0" rtlCol="0">
            <a:spAutoFit/>
          </a:bodyPr>
          <a:lstStyle/>
          <a:p>
            <a:pPr marL="12700" marR="5080">
              <a:lnSpc>
                <a:spcPct val="100000"/>
              </a:lnSpc>
              <a:spcBef>
                <a:spcPts val="100"/>
              </a:spcBef>
            </a:pPr>
            <a:r>
              <a:rPr sz="1800" i="1" spc="-15" dirty="0">
                <a:latin typeface="Carlito"/>
                <a:cs typeface="Carlito"/>
              </a:rPr>
              <a:t>Jika </a:t>
            </a:r>
            <a:r>
              <a:rPr sz="1800" i="1" dirty="0">
                <a:latin typeface="Carlito"/>
                <a:cs typeface="Carlito"/>
              </a:rPr>
              <a:t>AD </a:t>
            </a:r>
            <a:r>
              <a:rPr sz="1800" i="1" spc="-15" dirty="0">
                <a:latin typeface="Carlito"/>
                <a:cs typeface="Carlito"/>
              </a:rPr>
              <a:t>dipertahankan </a:t>
            </a:r>
            <a:r>
              <a:rPr sz="1800" i="1" spc="-20" dirty="0">
                <a:latin typeface="Carlito"/>
                <a:cs typeface="Carlito"/>
              </a:rPr>
              <a:t>konstan,  </a:t>
            </a:r>
            <a:r>
              <a:rPr sz="1800" i="1" spc="-10" dirty="0">
                <a:latin typeface="Carlito"/>
                <a:cs typeface="Carlito"/>
              </a:rPr>
              <a:t>perekonomian </a:t>
            </a:r>
            <a:r>
              <a:rPr sz="1800" i="1" spc="-5" dirty="0">
                <a:latin typeface="Carlito"/>
                <a:cs typeface="Carlito"/>
              </a:rPr>
              <a:t>bergerak dari </a:t>
            </a:r>
            <a:r>
              <a:rPr sz="1800" i="1" dirty="0">
                <a:latin typeface="Carlito"/>
                <a:cs typeface="Carlito"/>
              </a:rPr>
              <a:t>A </a:t>
            </a:r>
            <a:r>
              <a:rPr sz="1800" i="1" spc="-30" dirty="0">
                <a:latin typeface="Carlito"/>
                <a:cs typeface="Carlito"/>
              </a:rPr>
              <a:t>ke  </a:t>
            </a:r>
            <a:r>
              <a:rPr sz="1800" i="1" dirty="0">
                <a:latin typeface="Carlito"/>
                <a:cs typeface="Carlito"/>
              </a:rPr>
              <a:t>B </a:t>
            </a:r>
            <a:r>
              <a:rPr sz="1800" i="1" spc="-10" dirty="0">
                <a:latin typeface="Carlito"/>
                <a:cs typeface="Carlito"/>
              </a:rPr>
              <a:t>yang </a:t>
            </a:r>
            <a:r>
              <a:rPr sz="1800" i="1" spc="-15" dirty="0">
                <a:latin typeface="Carlito"/>
                <a:cs typeface="Carlito"/>
              </a:rPr>
              <a:t>menyebabkan</a:t>
            </a:r>
            <a:r>
              <a:rPr sz="1800" i="1" spc="10" dirty="0">
                <a:latin typeface="Carlito"/>
                <a:cs typeface="Carlito"/>
              </a:rPr>
              <a:t> </a:t>
            </a:r>
            <a:r>
              <a:rPr sz="1800" i="1" spc="-10" dirty="0">
                <a:latin typeface="Carlito"/>
                <a:cs typeface="Carlito"/>
              </a:rPr>
              <a:t>stagflasi.</a:t>
            </a:r>
            <a:endParaRPr sz="1800">
              <a:latin typeface="Carlito"/>
              <a:cs typeface="Carlito"/>
            </a:endParaRPr>
          </a:p>
        </p:txBody>
      </p:sp>
      <p:sp>
        <p:nvSpPr>
          <p:cNvPr id="40" name="object 40"/>
          <p:cNvSpPr txBox="1"/>
          <p:nvPr/>
        </p:nvSpPr>
        <p:spPr>
          <a:xfrm>
            <a:off x="5516626" y="4346829"/>
            <a:ext cx="2947035" cy="848994"/>
          </a:xfrm>
          <a:prstGeom prst="rect">
            <a:avLst/>
          </a:prstGeom>
        </p:spPr>
        <p:txBody>
          <a:bodyPr vert="horz" wrap="square" lIns="0" tIns="12700" rIns="0" bIns="0" rtlCol="0">
            <a:spAutoFit/>
          </a:bodyPr>
          <a:lstStyle/>
          <a:p>
            <a:pPr marL="12700" marR="5080">
              <a:lnSpc>
                <a:spcPct val="100000"/>
              </a:lnSpc>
              <a:spcBef>
                <a:spcPts val="100"/>
              </a:spcBef>
            </a:pPr>
            <a:r>
              <a:rPr sz="1800" i="1" spc="-10" dirty="0">
                <a:latin typeface="Carlito"/>
                <a:cs typeface="Carlito"/>
              </a:rPr>
              <a:t>Secara </a:t>
            </a:r>
            <a:r>
              <a:rPr sz="1800" i="1" spc="-5" dirty="0">
                <a:latin typeface="Carlito"/>
                <a:cs typeface="Carlito"/>
              </a:rPr>
              <a:t>berangsur-angsur </a:t>
            </a:r>
            <a:r>
              <a:rPr sz="1800" i="1" spc="-20" dirty="0">
                <a:latin typeface="Carlito"/>
                <a:cs typeface="Carlito"/>
              </a:rPr>
              <a:t>ketika  </a:t>
            </a:r>
            <a:r>
              <a:rPr sz="1800" i="1" spc="-5" dirty="0">
                <a:latin typeface="Carlito"/>
                <a:cs typeface="Carlito"/>
              </a:rPr>
              <a:t>harga turun, </a:t>
            </a:r>
            <a:r>
              <a:rPr sz="1800" i="1" spc="-10" dirty="0">
                <a:latin typeface="Carlito"/>
                <a:cs typeface="Carlito"/>
              </a:rPr>
              <a:t>perekonomian  </a:t>
            </a:r>
            <a:r>
              <a:rPr sz="1800" i="1" spc="-15" dirty="0">
                <a:latin typeface="Carlito"/>
                <a:cs typeface="Carlito"/>
              </a:rPr>
              <a:t>kembali </a:t>
            </a:r>
            <a:r>
              <a:rPr sz="1800" i="1" spc="-30" dirty="0">
                <a:latin typeface="Carlito"/>
                <a:cs typeface="Carlito"/>
              </a:rPr>
              <a:t>ke </a:t>
            </a:r>
            <a:r>
              <a:rPr sz="1800" i="1" dirty="0">
                <a:latin typeface="Carlito"/>
                <a:cs typeface="Carlito"/>
              </a:rPr>
              <a:t>titik </a:t>
            </a:r>
            <a:r>
              <a:rPr sz="1800" i="1" spc="-5" dirty="0">
                <a:latin typeface="Carlito"/>
                <a:cs typeface="Carlito"/>
              </a:rPr>
              <a:t>alami</a:t>
            </a:r>
            <a:r>
              <a:rPr sz="1800" i="1" spc="20" dirty="0">
                <a:latin typeface="Carlito"/>
                <a:cs typeface="Carlito"/>
              </a:rPr>
              <a:t> </a:t>
            </a:r>
            <a:r>
              <a:rPr sz="1800" i="1" spc="-10" dirty="0">
                <a:latin typeface="Carlito"/>
                <a:cs typeface="Carlito"/>
              </a:rPr>
              <a:t>(A).</a:t>
            </a:r>
            <a:endParaRPr sz="1800">
              <a:latin typeface="Carlito"/>
              <a:cs typeface="Carlito"/>
            </a:endParaRPr>
          </a:p>
        </p:txBody>
      </p:sp>
      <p:sp>
        <p:nvSpPr>
          <p:cNvPr id="41" name="object 41"/>
          <p:cNvSpPr txBox="1"/>
          <p:nvPr/>
        </p:nvSpPr>
        <p:spPr>
          <a:xfrm>
            <a:off x="533400" y="5548140"/>
            <a:ext cx="7930261" cy="513715"/>
          </a:xfrm>
          <a:prstGeom prst="rect">
            <a:avLst/>
          </a:prstGeom>
        </p:spPr>
        <p:txBody>
          <a:bodyPr vert="horz" wrap="square" lIns="0" tIns="12700" rIns="0" bIns="0" rtlCol="0">
            <a:spAutoFit/>
          </a:bodyPr>
          <a:lstStyle/>
          <a:p>
            <a:pPr algn="ctr">
              <a:lnSpc>
                <a:spcPct val="100000"/>
              </a:lnSpc>
              <a:spcBef>
                <a:spcPts val="100"/>
              </a:spcBef>
            </a:pPr>
            <a:r>
              <a:rPr sz="1600" b="1" spc="-25" dirty="0">
                <a:latin typeface="Carlito"/>
                <a:cs typeface="Carlito"/>
              </a:rPr>
              <a:t>STAGFLASI </a:t>
            </a:r>
            <a:r>
              <a:rPr sz="1600" spc="-10" dirty="0">
                <a:latin typeface="Carlito"/>
                <a:cs typeface="Carlito"/>
              </a:rPr>
              <a:t>adalah </a:t>
            </a:r>
            <a:r>
              <a:rPr sz="1600" spc="-20" dirty="0">
                <a:latin typeface="Carlito"/>
                <a:cs typeface="Carlito"/>
              </a:rPr>
              <a:t>kondisi </a:t>
            </a:r>
            <a:r>
              <a:rPr sz="1600" spc="-10" dirty="0">
                <a:latin typeface="Carlito"/>
                <a:cs typeface="Carlito"/>
              </a:rPr>
              <a:t>terjadinya </a:t>
            </a:r>
            <a:r>
              <a:rPr sz="1600" spc="-20" dirty="0">
                <a:latin typeface="Carlito"/>
                <a:cs typeface="Carlito"/>
              </a:rPr>
              <a:t>kenaikan </a:t>
            </a:r>
            <a:r>
              <a:rPr sz="1600" spc="-10" dirty="0">
                <a:latin typeface="Carlito"/>
                <a:cs typeface="Carlito"/>
              </a:rPr>
              <a:t>harga dan</a:t>
            </a:r>
            <a:r>
              <a:rPr sz="1600" spc="175" dirty="0">
                <a:latin typeface="Carlito"/>
                <a:cs typeface="Carlito"/>
              </a:rPr>
              <a:t> </a:t>
            </a:r>
            <a:r>
              <a:rPr sz="1600" spc="-5" dirty="0">
                <a:latin typeface="Carlito"/>
                <a:cs typeface="Carlito"/>
              </a:rPr>
              <a:t>penurunan</a:t>
            </a:r>
            <a:endParaRPr sz="1600" dirty="0">
              <a:latin typeface="Carlito"/>
              <a:cs typeface="Carlito"/>
            </a:endParaRPr>
          </a:p>
          <a:p>
            <a:pPr marL="3175" algn="ctr">
              <a:lnSpc>
                <a:spcPct val="100000"/>
              </a:lnSpc>
            </a:pPr>
            <a:r>
              <a:rPr sz="1600" spc="-5" dirty="0">
                <a:latin typeface="Carlito"/>
                <a:cs typeface="Carlito"/>
              </a:rPr>
              <a:t>output </a:t>
            </a:r>
            <a:r>
              <a:rPr sz="1600" spc="-15" dirty="0">
                <a:latin typeface="Carlito"/>
                <a:cs typeface="Carlito"/>
              </a:rPr>
              <a:t>secara</a:t>
            </a:r>
            <a:r>
              <a:rPr sz="1600" spc="10" dirty="0">
                <a:latin typeface="Carlito"/>
                <a:cs typeface="Carlito"/>
              </a:rPr>
              <a:t> </a:t>
            </a:r>
            <a:r>
              <a:rPr sz="1600" spc="-10" dirty="0">
                <a:latin typeface="Carlito"/>
                <a:cs typeface="Carlito"/>
              </a:rPr>
              <a:t>bersamaan</a:t>
            </a:r>
            <a:endParaRPr sz="1600" dirty="0">
              <a:latin typeface="Carlito"/>
              <a:cs typeface="Carlito"/>
            </a:endParaRPr>
          </a:p>
        </p:txBody>
      </p:sp>
      <p:grpSp>
        <p:nvGrpSpPr>
          <p:cNvPr id="42" name="Group 41"/>
          <p:cNvGrpSpPr/>
          <p:nvPr/>
        </p:nvGrpSpPr>
        <p:grpSpPr>
          <a:xfrm>
            <a:off x="830580" y="1600200"/>
            <a:ext cx="7246620" cy="3515360"/>
            <a:chOff x="830580" y="1600200"/>
            <a:chExt cx="7246620" cy="3515360"/>
          </a:xfrm>
        </p:grpSpPr>
        <p:grpSp>
          <p:nvGrpSpPr>
            <p:cNvPr id="6" name="object 6"/>
            <p:cNvGrpSpPr/>
            <p:nvPr/>
          </p:nvGrpSpPr>
          <p:grpSpPr>
            <a:xfrm>
              <a:off x="1214119" y="2496820"/>
              <a:ext cx="3050540" cy="2618740"/>
              <a:chOff x="1214119" y="2496820"/>
              <a:chExt cx="3050540" cy="2618740"/>
            </a:xfrm>
          </p:grpSpPr>
          <p:sp>
            <p:nvSpPr>
              <p:cNvPr id="7" name="object 7"/>
              <p:cNvSpPr/>
              <p:nvPr/>
            </p:nvSpPr>
            <p:spPr>
              <a:xfrm>
                <a:off x="1214119" y="2496820"/>
                <a:ext cx="111759" cy="2606040"/>
              </a:xfrm>
              <a:prstGeom prst="rect">
                <a:avLst/>
              </a:prstGeom>
              <a:blipFill>
                <a:blip r:embed="rId5" cstate="print"/>
                <a:stretch>
                  <a:fillRect/>
                </a:stretch>
              </a:blipFill>
            </p:spPr>
            <p:txBody>
              <a:bodyPr wrap="square" lIns="0" tIns="0" rIns="0" bIns="0" rtlCol="0"/>
              <a:lstStyle/>
              <a:p/>
            </p:txBody>
          </p:sp>
          <p:sp>
            <p:nvSpPr>
              <p:cNvPr id="8" name="object 8"/>
              <p:cNvSpPr/>
              <p:nvPr/>
            </p:nvSpPr>
            <p:spPr>
              <a:xfrm>
                <a:off x="1268933" y="2520569"/>
                <a:ext cx="0" cy="2520315"/>
              </a:xfrm>
              <a:custGeom>
                <a:avLst/>
                <a:gdLst/>
                <a:ahLst/>
                <a:cxnLst/>
                <a:rect l="l" t="t" r="r" b="b"/>
                <a:pathLst>
                  <a:path h="2520315">
                    <a:moveTo>
                      <a:pt x="0" y="0"/>
                    </a:moveTo>
                    <a:lnTo>
                      <a:pt x="0" y="2520314"/>
                    </a:lnTo>
                  </a:path>
                </a:pathLst>
              </a:custGeom>
              <a:ln w="25400">
                <a:solidFill>
                  <a:srgbClr val="9BBA58"/>
                </a:solidFill>
              </a:ln>
            </p:spPr>
            <p:txBody>
              <a:bodyPr wrap="square" lIns="0" tIns="0" rIns="0" bIns="0" rtlCol="0"/>
              <a:lstStyle/>
              <a:p/>
            </p:txBody>
          </p:sp>
          <p:sp>
            <p:nvSpPr>
              <p:cNvPr id="9" name="object 9"/>
              <p:cNvSpPr/>
              <p:nvPr/>
            </p:nvSpPr>
            <p:spPr>
              <a:xfrm>
                <a:off x="1226819" y="5003800"/>
                <a:ext cx="3037839" cy="111760"/>
              </a:xfrm>
              <a:prstGeom prst="rect">
                <a:avLst/>
              </a:prstGeom>
              <a:blipFill>
                <a:blip r:embed="rId6" cstate="print"/>
                <a:stretch>
                  <a:fillRect/>
                </a:stretch>
              </a:blipFill>
            </p:spPr>
            <p:txBody>
              <a:bodyPr wrap="square" lIns="0" tIns="0" rIns="0" bIns="0" rtlCol="0"/>
              <a:lstStyle/>
              <a:p/>
            </p:txBody>
          </p:sp>
          <p:sp>
            <p:nvSpPr>
              <p:cNvPr id="10" name="object 10"/>
              <p:cNvSpPr/>
              <p:nvPr/>
            </p:nvSpPr>
            <p:spPr>
              <a:xfrm>
                <a:off x="1268933" y="5040884"/>
                <a:ext cx="2952750" cy="0"/>
              </a:xfrm>
              <a:custGeom>
                <a:avLst/>
                <a:gdLst/>
                <a:ahLst/>
                <a:cxnLst/>
                <a:rect l="l" t="t" r="r" b="b"/>
                <a:pathLst>
                  <a:path w="2952750">
                    <a:moveTo>
                      <a:pt x="0" y="0"/>
                    </a:moveTo>
                    <a:lnTo>
                      <a:pt x="2952292" y="0"/>
                    </a:lnTo>
                  </a:path>
                </a:pathLst>
              </a:custGeom>
              <a:ln w="25400">
                <a:solidFill>
                  <a:srgbClr val="9BBA58"/>
                </a:solidFill>
              </a:ln>
            </p:spPr>
            <p:txBody>
              <a:bodyPr wrap="square" lIns="0" tIns="0" rIns="0" bIns="0" rtlCol="0"/>
              <a:lstStyle/>
              <a:p/>
            </p:txBody>
          </p:sp>
        </p:grpSp>
        <p:grpSp>
          <p:nvGrpSpPr>
            <p:cNvPr id="14" name="object 14"/>
            <p:cNvGrpSpPr/>
            <p:nvPr/>
          </p:nvGrpSpPr>
          <p:grpSpPr>
            <a:xfrm>
              <a:off x="830580" y="2479039"/>
              <a:ext cx="2960370" cy="2606040"/>
              <a:chOff x="830580" y="2479039"/>
              <a:chExt cx="2960370" cy="2606040"/>
            </a:xfrm>
          </p:grpSpPr>
          <p:sp>
            <p:nvSpPr>
              <p:cNvPr id="15" name="object 15"/>
              <p:cNvSpPr/>
              <p:nvPr/>
            </p:nvSpPr>
            <p:spPr>
              <a:xfrm>
                <a:off x="1463802" y="2981832"/>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FF0000"/>
                </a:solidFill>
              </a:ln>
            </p:spPr>
            <p:txBody>
              <a:bodyPr wrap="square" lIns="0" tIns="0" rIns="0" bIns="0" rtlCol="0"/>
              <a:lstStyle/>
              <a:p/>
            </p:txBody>
          </p:sp>
          <p:sp>
            <p:nvSpPr>
              <p:cNvPr id="16" name="object 16"/>
              <p:cNvSpPr/>
              <p:nvPr/>
            </p:nvSpPr>
            <p:spPr>
              <a:xfrm>
                <a:off x="830580" y="3469639"/>
                <a:ext cx="426719" cy="866140"/>
              </a:xfrm>
              <a:prstGeom prst="rect">
                <a:avLst/>
              </a:prstGeom>
              <a:blipFill>
                <a:blip r:embed="rId7" cstate="print"/>
                <a:stretch>
                  <a:fillRect/>
                </a:stretch>
              </a:blipFill>
            </p:spPr>
            <p:txBody>
              <a:bodyPr wrap="square" lIns="0" tIns="0" rIns="0" bIns="0" rtlCol="0"/>
              <a:lstStyle/>
              <a:p/>
            </p:txBody>
          </p:sp>
          <p:sp>
            <p:nvSpPr>
              <p:cNvPr id="17" name="object 17"/>
              <p:cNvSpPr/>
              <p:nvPr/>
            </p:nvSpPr>
            <p:spPr>
              <a:xfrm>
                <a:off x="958036" y="3658997"/>
                <a:ext cx="171450" cy="611505"/>
              </a:xfrm>
              <a:custGeom>
                <a:avLst/>
                <a:gdLst/>
                <a:ahLst/>
                <a:cxnLst/>
                <a:rect l="l" t="t" r="r" b="b"/>
                <a:pathLst>
                  <a:path w="171450" h="611504">
                    <a:moveTo>
                      <a:pt x="85573" y="75586"/>
                    </a:moveTo>
                    <a:lnTo>
                      <a:pt x="66523" y="108243"/>
                    </a:lnTo>
                    <a:lnTo>
                      <a:pt x="66523" y="611504"/>
                    </a:lnTo>
                    <a:lnTo>
                      <a:pt x="104623" y="611504"/>
                    </a:lnTo>
                    <a:lnTo>
                      <a:pt x="104623" y="108243"/>
                    </a:lnTo>
                    <a:lnTo>
                      <a:pt x="85573" y="75586"/>
                    </a:lnTo>
                    <a:close/>
                  </a:path>
                  <a:path w="171450" h="611504">
                    <a:moveTo>
                      <a:pt x="85573" y="0"/>
                    </a:moveTo>
                    <a:lnTo>
                      <a:pt x="2439" y="142494"/>
                    </a:lnTo>
                    <a:lnTo>
                      <a:pt x="0" y="149687"/>
                    </a:lnTo>
                    <a:lnTo>
                      <a:pt x="477" y="156987"/>
                    </a:lnTo>
                    <a:lnTo>
                      <a:pt x="3650" y="163550"/>
                    </a:lnTo>
                    <a:lnTo>
                      <a:pt x="9297" y="168528"/>
                    </a:lnTo>
                    <a:lnTo>
                      <a:pt x="16459" y="170993"/>
                    </a:lnTo>
                    <a:lnTo>
                      <a:pt x="23747" y="170529"/>
                    </a:lnTo>
                    <a:lnTo>
                      <a:pt x="30325" y="167350"/>
                    </a:lnTo>
                    <a:lnTo>
                      <a:pt x="35357" y="161670"/>
                    </a:lnTo>
                    <a:lnTo>
                      <a:pt x="66523" y="108243"/>
                    </a:lnTo>
                    <a:lnTo>
                      <a:pt x="66523" y="37845"/>
                    </a:lnTo>
                    <a:lnTo>
                      <a:pt x="107653" y="37845"/>
                    </a:lnTo>
                    <a:lnTo>
                      <a:pt x="85573" y="0"/>
                    </a:lnTo>
                    <a:close/>
                  </a:path>
                  <a:path w="171450" h="611504">
                    <a:moveTo>
                      <a:pt x="107653" y="37845"/>
                    </a:moveTo>
                    <a:lnTo>
                      <a:pt x="104623" y="37845"/>
                    </a:lnTo>
                    <a:lnTo>
                      <a:pt x="104623" y="108243"/>
                    </a:lnTo>
                    <a:lnTo>
                      <a:pt x="135789" y="161670"/>
                    </a:lnTo>
                    <a:lnTo>
                      <a:pt x="140822" y="167350"/>
                    </a:lnTo>
                    <a:lnTo>
                      <a:pt x="147400" y="170529"/>
                    </a:lnTo>
                    <a:lnTo>
                      <a:pt x="154688" y="170993"/>
                    </a:lnTo>
                    <a:lnTo>
                      <a:pt x="161849" y="168528"/>
                    </a:lnTo>
                    <a:lnTo>
                      <a:pt x="167497" y="163550"/>
                    </a:lnTo>
                    <a:lnTo>
                      <a:pt x="170670" y="156987"/>
                    </a:lnTo>
                    <a:lnTo>
                      <a:pt x="171147" y="149687"/>
                    </a:lnTo>
                    <a:lnTo>
                      <a:pt x="168707" y="142494"/>
                    </a:lnTo>
                    <a:lnTo>
                      <a:pt x="107653" y="37845"/>
                    </a:lnTo>
                    <a:close/>
                  </a:path>
                  <a:path w="171450" h="611504">
                    <a:moveTo>
                      <a:pt x="104623" y="37845"/>
                    </a:moveTo>
                    <a:lnTo>
                      <a:pt x="66523" y="37845"/>
                    </a:lnTo>
                    <a:lnTo>
                      <a:pt x="66523" y="108243"/>
                    </a:lnTo>
                    <a:lnTo>
                      <a:pt x="85573" y="75586"/>
                    </a:lnTo>
                    <a:lnTo>
                      <a:pt x="69114" y="47370"/>
                    </a:lnTo>
                    <a:lnTo>
                      <a:pt x="104623" y="47370"/>
                    </a:lnTo>
                    <a:lnTo>
                      <a:pt x="104623" y="37845"/>
                    </a:lnTo>
                    <a:close/>
                  </a:path>
                  <a:path w="171450" h="611504">
                    <a:moveTo>
                      <a:pt x="104623" y="47370"/>
                    </a:moveTo>
                    <a:lnTo>
                      <a:pt x="102032" y="47370"/>
                    </a:lnTo>
                    <a:lnTo>
                      <a:pt x="85573" y="75586"/>
                    </a:lnTo>
                    <a:lnTo>
                      <a:pt x="104623" y="108243"/>
                    </a:lnTo>
                    <a:lnTo>
                      <a:pt x="104623" y="47370"/>
                    </a:lnTo>
                    <a:close/>
                  </a:path>
                  <a:path w="171450" h="611504">
                    <a:moveTo>
                      <a:pt x="102032" y="47370"/>
                    </a:moveTo>
                    <a:lnTo>
                      <a:pt x="69114" y="47370"/>
                    </a:lnTo>
                    <a:lnTo>
                      <a:pt x="85573" y="75586"/>
                    </a:lnTo>
                    <a:lnTo>
                      <a:pt x="102032" y="47370"/>
                    </a:lnTo>
                    <a:close/>
                  </a:path>
                </a:pathLst>
              </a:custGeom>
              <a:solidFill>
                <a:srgbClr val="F79546"/>
              </a:solidFill>
            </p:spPr>
            <p:txBody>
              <a:bodyPr wrap="square" lIns="0" tIns="0" rIns="0" bIns="0" rtlCol="0"/>
              <a:lstStyle/>
              <a:p/>
            </p:txBody>
          </p:sp>
          <p:sp>
            <p:nvSpPr>
              <p:cNvPr id="18" name="object 18"/>
              <p:cNvSpPr/>
              <p:nvPr/>
            </p:nvSpPr>
            <p:spPr>
              <a:xfrm>
                <a:off x="2410460" y="2479039"/>
                <a:ext cx="124460" cy="2606039"/>
              </a:xfrm>
              <a:prstGeom prst="rect">
                <a:avLst/>
              </a:prstGeom>
              <a:blipFill>
                <a:blip r:embed="rId8" cstate="print"/>
                <a:stretch>
                  <a:fillRect/>
                </a:stretch>
              </a:blipFill>
            </p:spPr>
            <p:txBody>
              <a:bodyPr wrap="square" lIns="0" tIns="0" rIns="0" bIns="0" rtlCol="0"/>
              <a:lstStyle/>
              <a:p/>
            </p:txBody>
          </p:sp>
          <p:sp>
            <p:nvSpPr>
              <p:cNvPr id="19" name="object 19"/>
              <p:cNvSpPr/>
              <p:nvPr/>
            </p:nvSpPr>
            <p:spPr>
              <a:xfrm>
                <a:off x="2471928" y="2499105"/>
                <a:ext cx="0" cy="2520315"/>
              </a:xfrm>
              <a:custGeom>
                <a:avLst/>
                <a:gdLst/>
                <a:ahLst/>
                <a:cxnLst/>
                <a:rect l="l" t="t" r="r" b="b"/>
                <a:pathLst>
                  <a:path h="2520315">
                    <a:moveTo>
                      <a:pt x="0" y="0"/>
                    </a:moveTo>
                    <a:lnTo>
                      <a:pt x="0" y="2520315"/>
                    </a:lnTo>
                  </a:path>
                </a:pathLst>
              </a:custGeom>
              <a:ln w="38100">
                <a:solidFill>
                  <a:srgbClr val="F79546"/>
                </a:solidFill>
              </a:ln>
            </p:spPr>
            <p:txBody>
              <a:bodyPr wrap="square" lIns="0" tIns="0" rIns="0" bIns="0" rtlCol="0"/>
              <a:lstStyle/>
              <a:p/>
            </p:txBody>
          </p:sp>
        </p:grpSp>
        <p:grpSp>
          <p:nvGrpSpPr>
            <p:cNvPr id="23" name="object 23"/>
            <p:cNvGrpSpPr/>
            <p:nvPr/>
          </p:nvGrpSpPr>
          <p:grpSpPr>
            <a:xfrm>
              <a:off x="1226819" y="3647440"/>
              <a:ext cx="3144520" cy="124460"/>
              <a:chOff x="1226819" y="3647440"/>
              <a:chExt cx="3144520" cy="124460"/>
            </a:xfrm>
          </p:grpSpPr>
          <p:sp>
            <p:nvSpPr>
              <p:cNvPr id="24" name="object 24"/>
              <p:cNvSpPr/>
              <p:nvPr/>
            </p:nvSpPr>
            <p:spPr>
              <a:xfrm>
                <a:off x="1226819" y="3647440"/>
                <a:ext cx="3144520" cy="124460"/>
              </a:xfrm>
              <a:prstGeom prst="rect">
                <a:avLst/>
              </a:prstGeom>
              <a:blipFill>
                <a:blip r:embed="rId9" cstate="print"/>
                <a:stretch>
                  <a:fillRect/>
                </a:stretch>
              </a:blipFill>
            </p:spPr>
            <p:txBody>
              <a:bodyPr wrap="square" lIns="0" tIns="0" rIns="0" bIns="0" rtlCol="0"/>
              <a:lstStyle/>
              <a:p/>
            </p:txBody>
          </p:sp>
          <p:sp>
            <p:nvSpPr>
              <p:cNvPr id="25" name="object 25"/>
              <p:cNvSpPr/>
              <p:nvPr/>
            </p:nvSpPr>
            <p:spPr>
              <a:xfrm>
                <a:off x="1268933" y="3686810"/>
                <a:ext cx="3060700" cy="0"/>
              </a:xfrm>
              <a:custGeom>
                <a:avLst/>
                <a:gdLst/>
                <a:ahLst/>
                <a:cxnLst/>
                <a:rect l="l" t="t" r="r" b="b"/>
                <a:pathLst>
                  <a:path w="3060700">
                    <a:moveTo>
                      <a:pt x="3060115" y="0"/>
                    </a:moveTo>
                    <a:lnTo>
                      <a:pt x="0" y="0"/>
                    </a:lnTo>
                  </a:path>
                </a:pathLst>
              </a:custGeom>
              <a:ln w="38100">
                <a:solidFill>
                  <a:srgbClr val="F79546"/>
                </a:solidFill>
              </a:ln>
            </p:spPr>
            <p:txBody>
              <a:bodyPr wrap="square" lIns="0" tIns="0" rIns="0" bIns="0" rtlCol="0"/>
              <a:lstStyle/>
              <a:p/>
            </p:txBody>
          </p:sp>
        </p:grpSp>
        <p:sp>
          <p:nvSpPr>
            <p:cNvPr id="4" name="Rectangle 3"/>
            <p:cNvSpPr/>
            <p:nvPr/>
          </p:nvSpPr>
          <p:spPr>
            <a:xfrm>
              <a:off x="1268933" y="1600200"/>
              <a:ext cx="6808267" cy="3350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5072" y="708278"/>
            <a:ext cx="6854825" cy="574040"/>
          </a:xfrm>
          <a:prstGeom prst="rect">
            <a:avLst/>
          </a:prstGeom>
        </p:spPr>
        <p:txBody>
          <a:bodyPr vert="horz" wrap="square" lIns="0" tIns="12700" rIns="0" bIns="0" rtlCol="0">
            <a:spAutoFit/>
          </a:bodyPr>
          <a:lstStyle/>
          <a:p>
            <a:pPr marL="12700" algn="ctr">
              <a:lnSpc>
                <a:spcPct val="100000"/>
              </a:lnSpc>
              <a:spcBef>
                <a:spcPts val="100"/>
              </a:spcBef>
            </a:pPr>
            <a:r>
              <a:rPr sz="3600" b="1" dirty="0">
                <a:effectLst>
                  <a:outerShdw blurRad="38100" dist="38100" dir="2700000" algn="tl">
                    <a:srgbClr val="000000">
                      <a:alpha val="43137"/>
                    </a:srgbClr>
                  </a:outerShdw>
                </a:effectLst>
                <a:latin typeface="Bookman Uralic"/>
                <a:cs typeface="Bookman Uralic"/>
              </a:rPr>
              <a:t>MENGATASI </a:t>
            </a:r>
            <a:r>
              <a:rPr sz="3600" b="1" spc="-5" dirty="0">
                <a:effectLst>
                  <a:outerShdw blurRad="38100" dist="38100" dir="2700000" algn="tl">
                    <a:srgbClr val="000000">
                      <a:alpha val="43137"/>
                    </a:srgbClr>
                  </a:outerShdw>
                </a:effectLst>
                <a:latin typeface="Bookman Uralic"/>
                <a:cs typeface="Bookman Uralic"/>
              </a:rPr>
              <a:t>SUPPLY</a:t>
            </a:r>
            <a:r>
              <a:rPr sz="3600" b="1" spc="-95" dirty="0">
                <a:effectLst>
                  <a:outerShdw blurRad="38100" dist="38100" dir="2700000" algn="tl">
                    <a:srgbClr val="000000">
                      <a:alpha val="43137"/>
                    </a:srgbClr>
                  </a:outerShdw>
                </a:effectLst>
                <a:latin typeface="Bookman Uralic"/>
                <a:cs typeface="Bookman Uralic"/>
              </a:rPr>
              <a:t> </a:t>
            </a:r>
            <a:r>
              <a:rPr sz="3600" b="1" spc="-5" dirty="0">
                <a:effectLst>
                  <a:outerShdw blurRad="38100" dist="38100" dir="2700000" algn="tl">
                    <a:srgbClr val="000000">
                      <a:alpha val="43137"/>
                    </a:srgbClr>
                  </a:outerShdw>
                </a:effectLst>
                <a:latin typeface="Bookman Uralic"/>
                <a:cs typeface="Bookman Uralic"/>
              </a:rPr>
              <a:t>SHOCK</a:t>
            </a:r>
            <a:endParaRPr sz="3600" b="1" dirty="0">
              <a:effectLst>
                <a:outerShdw blurRad="38100" dist="38100" dir="2700000" algn="tl">
                  <a:srgbClr val="000000">
                    <a:alpha val="43137"/>
                  </a:srgbClr>
                </a:outerShdw>
              </a:effectLst>
              <a:latin typeface="Bookman Uralic"/>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grpSp>
        <p:nvGrpSpPr>
          <p:cNvPr id="6" name="object 6"/>
          <p:cNvGrpSpPr/>
          <p:nvPr/>
        </p:nvGrpSpPr>
        <p:grpSpPr>
          <a:xfrm>
            <a:off x="1214119" y="2496820"/>
            <a:ext cx="3050540" cy="2618740"/>
            <a:chOff x="1214119" y="2496820"/>
            <a:chExt cx="3050540" cy="2618740"/>
          </a:xfrm>
        </p:grpSpPr>
        <p:sp>
          <p:nvSpPr>
            <p:cNvPr id="7" name="object 7"/>
            <p:cNvSpPr/>
            <p:nvPr/>
          </p:nvSpPr>
          <p:spPr>
            <a:xfrm>
              <a:off x="1214119" y="2496820"/>
              <a:ext cx="111759" cy="2606040"/>
            </a:xfrm>
            <a:prstGeom prst="rect">
              <a:avLst/>
            </a:prstGeom>
            <a:blipFill>
              <a:blip r:embed="rId1" cstate="print"/>
              <a:stretch>
                <a:fillRect/>
              </a:stretch>
            </a:blipFill>
          </p:spPr>
          <p:txBody>
            <a:bodyPr wrap="square" lIns="0" tIns="0" rIns="0" bIns="0" rtlCol="0"/>
            <a:lstStyle/>
            <a:p/>
          </p:txBody>
        </p:sp>
        <p:sp>
          <p:nvSpPr>
            <p:cNvPr id="8" name="object 8"/>
            <p:cNvSpPr/>
            <p:nvPr/>
          </p:nvSpPr>
          <p:spPr>
            <a:xfrm>
              <a:off x="1268933" y="2520569"/>
              <a:ext cx="0" cy="2520315"/>
            </a:xfrm>
            <a:custGeom>
              <a:avLst/>
              <a:gdLst/>
              <a:ahLst/>
              <a:cxnLst/>
              <a:rect l="l" t="t" r="r" b="b"/>
              <a:pathLst>
                <a:path h="2520315">
                  <a:moveTo>
                    <a:pt x="0" y="0"/>
                  </a:moveTo>
                  <a:lnTo>
                    <a:pt x="0" y="2520314"/>
                  </a:lnTo>
                </a:path>
              </a:pathLst>
            </a:custGeom>
            <a:ln w="25400">
              <a:solidFill>
                <a:srgbClr val="9BBA58"/>
              </a:solidFill>
            </a:ln>
          </p:spPr>
          <p:txBody>
            <a:bodyPr wrap="square" lIns="0" tIns="0" rIns="0" bIns="0" rtlCol="0"/>
            <a:lstStyle/>
            <a:p/>
          </p:txBody>
        </p:sp>
        <p:sp>
          <p:nvSpPr>
            <p:cNvPr id="9" name="object 9"/>
            <p:cNvSpPr/>
            <p:nvPr/>
          </p:nvSpPr>
          <p:spPr>
            <a:xfrm>
              <a:off x="1226819" y="5003800"/>
              <a:ext cx="3037839" cy="111760"/>
            </a:xfrm>
            <a:prstGeom prst="rect">
              <a:avLst/>
            </a:prstGeom>
            <a:blipFill>
              <a:blip r:embed="rId2" cstate="print"/>
              <a:stretch>
                <a:fillRect/>
              </a:stretch>
            </a:blipFill>
          </p:spPr>
          <p:txBody>
            <a:bodyPr wrap="square" lIns="0" tIns="0" rIns="0" bIns="0" rtlCol="0"/>
            <a:lstStyle/>
            <a:p/>
          </p:txBody>
        </p:sp>
        <p:sp>
          <p:nvSpPr>
            <p:cNvPr id="10" name="object 10"/>
            <p:cNvSpPr/>
            <p:nvPr/>
          </p:nvSpPr>
          <p:spPr>
            <a:xfrm>
              <a:off x="1268933" y="5040884"/>
              <a:ext cx="2952750" cy="0"/>
            </a:xfrm>
            <a:custGeom>
              <a:avLst/>
              <a:gdLst/>
              <a:ahLst/>
              <a:cxnLst/>
              <a:rect l="l" t="t" r="r" b="b"/>
              <a:pathLst>
                <a:path w="2952750">
                  <a:moveTo>
                    <a:pt x="0" y="0"/>
                  </a:moveTo>
                  <a:lnTo>
                    <a:pt x="2952292" y="0"/>
                  </a:lnTo>
                </a:path>
              </a:pathLst>
            </a:custGeom>
            <a:ln w="25400">
              <a:solidFill>
                <a:srgbClr val="9BBA58"/>
              </a:solidFill>
            </a:ln>
          </p:spPr>
          <p:txBody>
            <a:bodyPr wrap="square" lIns="0" tIns="0" rIns="0" bIns="0" rtlCol="0"/>
            <a:lstStyle/>
            <a:p/>
          </p:txBody>
        </p:sp>
      </p:grpSp>
      <p:sp>
        <p:nvSpPr>
          <p:cNvPr id="11" name="object 11"/>
          <p:cNvSpPr txBox="1"/>
          <p:nvPr/>
        </p:nvSpPr>
        <p:spPr>
          <a:xfrm>
            <a:off x="4279900" y="4782184"/>
            <a:ext cx="18415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Y</a:t>
            </a:r>
            <a:endParaRPr sz="2400" dirty="0">
              <a:latin typeface="Carlito"/>
              <a:cs typeface="Carlito"/>
            </a:endParaRPr>
          </a:p>
        </p:txBody>
      </p:sp>
      <p:sp>
        <p:nvSpPr>
          <p:cNvPr id="12" name="object 12"/>
          <p:cNvSpPr txBox="1"/>
          <p:nvPr/>
        </p:nvSpPr>
        <p:spPr>
          <a:xfrm>
            <a:off x="3536696" y="4442523"/>
            <a:ext cx="345440" cy="269875"/>
          </a:xfrm>
          <a:prstGeom prst="rect">
            <a:avLst/>
          </a:prstGeom>
        </p:spPr>
        <p:txBody>
          <a:bodyPr vert="horz" wrap="square" lIns="0" tIns="12700" rIns="0" bIns="0" rtlCol="0">
            <a:spAutoFit/>
          </a:bodyPr>
          <a:lstStyle/>
          <a:p>
            <a:pPr marL="12700">
              <a:lnSpc>
                <a:spcPct val="100000"/>
              </a:lnSpc>
              <a:spcBef>
                <a:spcPts val="100"/>
              </a:spcBef>
            </a:pPr>
            <a:r>
              <a:rPr sz="1600" b="1" spc="-15" dirty="0">
                <a:solidFill>
                  <a:srgbClr val="FF0000"/>
                </a:solidFill>
                <a:latin typeface="Carlito"/>
                <a:cs typeface="Carlito"/>
              </a:rPr>
              <a:t>AD</a:t>
            </a:r>
            <a:r>
              <a:rPr sz="1100" b="1" dirty="0">
                <a:solidFill>
                  <a:srgbClr val="FF0000"/>
                </a:solidFill>
                <a:latin typeface="Carlito"/>
                <a:cs typeface="Carlito"/>
              </a:rPr>
              <a:t>1</a:t>
            </a:r>
            <a:endParaRPr sz="1100">
              <a:latin typeface="Carlito"/>
              <a:cs typeface="Carlito"/>
            </a:endParaRPr>
          </a:p>
        </p:txBody>
      </p:sp>
      <p:sp>
        <p:nvSpPr>
          <p:cNvPr id="13" name="object 13"/>
          <p:cNvSpPr txBox="1"/>
          <p:nvPr/>
        </p:nvSpPr>
        <p:spPr>
          <a:xfrm>
            <a:off x="1122680" y="2218372"/>
            <a:ext cx="18796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P</a:t>
            </a:r>
            <a:endParaRPr sz="2400" dirty="0">
              <a:latin typeface="Carlito"/>
              <a:cs typeface="Carlito"/>
            </a:endParaRPr>
          </a:p>
        </p:txBody>
      </p:sp>
      <p:grpSp>
        <p:nvGrpSpPr>
          <p:cNvPr id="14" name="object 14"/>
          <p:cNvGrpSpPr/>
          <p:nvPr/>
        </p:nvGrpSpPr>
        <p:grpSpPr>
          <a:xfrm>
            <a:off x="830580" y="2479039"/>
            <a:ext cx="2960370" cy="2606040"/>
            <a:chOff x="830580" y="2479039"/>
            <a:chExt cx="2960370" cy="2606040"/>
          </a:xfrm>
        </p:grpSpPr>
        <p:sp>
          <p:nvSpPr>
            <p:cNvPr id="15" name="object 15"/>
            <p:cNvSpPr/>
            <p:nvPr/>
          </p:nvSpPr>
          <p:spPr>
            <a:xfrm>
              <a:off x="1463802" y="2981832"/>
              <a:ext cx="2298700" cy="1821814"/>
            </a:xfrm>
            <a:custGeom>
              <a:avLst/>
              <a:gdLst/>
              <a:ahLst/>
              <a:cxnLst/>
              <a:rect l="l" t="t" r="r" b="b"/>
              <a:pathLst>
                <a:path w="2298700" h="1821814">
                  <a:moveTo>
                    <a:pt x="2298319" y="1821687"/>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FF0000"/>
              </a:solidFill>
            </a:ln>
          </p:spPr>
          <p:txBody>
            <a:bodyPr wrap="square" lIns="0" tIns="0" rIns="0" bIns="0" rtlCol="0"/>
            <a:lstStyle/>
            <a:p/>
          </p:txBody>
        </p:sp>
        <p:sp>
          <p:nvSpPr>
            <p:cNvPr id="16" name="object 16"/>
            <p:cNvSpPr/>
            <p:nvPr/>
          </p:nvSpPr>
          <p:spPr>
            <a:xfrm>
              <a:off x="830580" y="3469639"/>
              <a:ext cx="426719" cy="866140"/>
            </a:xfrm>
            <a:prstGeom prst="rect">
              <a:avLst/>
            </a:prstGeom>
            <a:blipFill>
              <a:blip r:embed="rId3" cstate="print"/>
              <a:stretch>
                <a:fillRect/>
              </a:stretch>
            </a:blipFill>
          </p:spPr>
          <p:txBody>
            <a:bodyPr wrap="square" lIns="0" tIns="0" rIns="0" bIns="0" rtlCol="0"/>
            <a:lstStyle/>
            <a:p/>
          </p:txBody>
        </p:sp>
        <p:sp>
          <p:nvSpPr>
            <p:cNvPr id="17" name="object 17"/>
            <p:cNvSpPr/>
            <p:nvPr/>
          </p:nvSpPr>
          <p:spPr>
            <a:xfrm>
              <a:off x="958036" y="3658997"/>
              <a:ext cx="171450" cy="611505"/>
            </a:xfrm>
            <a:custGeom>
              <a:avLst/>
              <a:gdLst/>
              <a:ahLst/>
              <a:cxnLst/>
              <a:rect l="l" t="t" r="r" b="b"/>
              <a:pathLst>
                <a:path w="171450" h="611504">
                  <a:moveTo>
                    <a:pt x="85573" y="75586"/>
                  </a:moveTo>
                  <a:lnTo>
                    <a:pt x="66523" y="108243"/>
                  </a:lnTo>
                  <a:lnTo>
                    <a:pt x="66523" y="611504"/>
                  </a:lnTo>
                  <a:lnTo>
                    <a:pt x="104623" y="611504"/>
                  </a:lnTo>
                  <a:lnTo>
                    <a:pt x="104623" y="108243"/>
                  </a:lnTo>
                  <a:lnTo>
                    <a:pt x="85573" y="75586"/>
                  </a:lnTo>
                  <a:close/>
                </a:path>
                <a:path w="171450" h="611504">
                  <a:moveTo>
                    <a:pt x="85573" y="0"/>
                  </a:moveTo>
                  <a:lnTo>
                    <a:pt x="2439" y="142494"/>
                  </a:lnTo>
                  <a:lnTo>
                    <a:pt x="0" y="149687"/>
                  </a:lnTo>
                  <a:lnTo>
                    <a:pt x="477" y="156987"/>
                  </a:lnTo>
                  <a:lnTo>
                    <a:pt x="3650" y="163550"/>
                  </a:lnTo>
                  <a:lnTo>
                    <a:pt x="9297" y="168528"/>
                  </a:lnTo>
                  <a:lnTo>
                    <a:pt x="16459" y="170993"/>
                  </a:lnTo>
                  <a:lnTo>
                    <a:pt x="23747" y="170529"/>
                  </a:lnTo>
                  <a:lnTo>
                    <a:pt x="30325" y="167350"/>
                  </a:lnTo>
                  <a:lnTo>
                    <a:pt x="35357" y="161670"/>
                  </a:lnTo>
                  <a:lnTo>
                    <a:pt x="66523" y="108243"/>
                  </a:lnTo>
                  <a:lnTo>
                    <a:pt x="66523" y="37845"/>
                  </a:lnTo>
                  <a:lnTo>
                    <a:pt x="107653" y="37845"/>
                  </a:lnTo>
                  <a:lnTo>
                    <a:pt x="85573" y="0"/>
                  </a:lnTo>
                  <a:close/>
                </a:path>
                <a:path w="171450" h="611504">
                  <a:moveTo>
                    <a:pt x="107653" y="37845"/>
                  </a:moveTo>
                  <a:lnTo>
                    <a:pt x="104623" y="37845"/>
                  </a:lnTo>
                  <a:lnTo>
                    <a:pt x="104623" y="108243"/>
                  </a:lnTo>
                  <a:lnTo>
                    <a:pt x="135789" y="161670"/>
                  </a:lnTo>
                  <a:lnTo>
                    <a:pt x="140822" y="167350"/>
                  </a:lnTo>
                  <a:lnTo>
                    <a:pt x="147400" y="170529"/>
                  </a:lnTo>
                  <a:lnTo>
                    <a:pt x="154688" y="170993"/>
                  </a:lnTo>
                  <a:lnTo>
                    <a:pt x="161849" y="168528"/>
                  </a:lnTo>
                  <a:lnTo>
                    <a:pt x="167497" y="163550"/>
                  </a:lnTo>
                  <a:lnTo>
                    <a:pt x="170670" y="156987"/>
                  </a:lnTo>
                  <a:lnTo>
                    <a:pt x="171147" y="149687"/>
                  </a:lnTo>
                  <a:lnTo>
                    <a:pt x="168707" y="142494"/>
                  </a:lnTo>
                  <a:lnTo>
                    <a:pt x="107653" y="37845"/>
                  </a:lnTo>
                  <a:close/>
                </a:path>
                <a:path w="171450" h="611504">
                  <a:moveTo>
                    <a:pt x="104623" y="37845"/>
                  </a:moveTo>
                  <a:lnTo>
                    <a:pt x="66523" y="37845"/>
                  </a:lnTo>
                  <a:lnTo>
                    <a:pt x="66523" y="108243"/>
                  </a:lnTo>
                  <a:lnTo>
                    <a:pt x="85573" y="75586"/>
                  </a:lnTo>
                  <a:lnTo>
                    <a:pt x="69114" y="47370"/>
                  </a:lnTo>
                  <a:lnTo>
                    <a:pt x="104623" y="47370"/>
                  </a:lnTo>
                  <a:lnTo>
                    <a:pt x="104623" y="37845"/>
                  </a:lnTo>
                  <a:close/>
                </a:path>
                <a:path w="171450" h="611504">
                  <a:moveTo>
                    <a:pt x="104623" y="47370"/>
                  </a:moveTo>
                  <a:lnTo>
                    <a:pt x="102032" y="47370"/>
                  </a:lnTo>
                  <a:lnTo>
                    <a:pt x="85573" y="75586"/>
                  </a:lnTo>
                  <a:lnTo>
                    <a:pt x="104623" y="108243"/>
                  </a:lnTo>
                  <a:lnTo>
                    <a:pt x="104623" y="47370"/>
                  </a:lnTo>
                  <a:close/>
                </a:path>
                <a:path w="171450" h="611504">
                  <a:moveTo>
                    <a:pt x="102032" y="47370"/>
                  </a:moveTo>
                  <a:lnTo>
                    <a:pt x="69114" y="47370"/>
                  </a:lnTo>
                  <a:lnTo>
                    <a:pt x="85573" y="75586"/>
                  </a:lnTo>
                  <a:lnTo>
                    <a:pt x="102032" y="47370"/>
                  </a:lnTo>
                  <a:close/>
                </a:path>
              </a:pathLst>
            </a:custGeom>
            <a:solidFill>
              <a:srgbClr val="F79546"/>
            </a:solidFill>
          </p:spPr>
          <p:txBody>
            <a:bodyPr wrap="square" lIns="0" tIns="0" rIns="0" bIns="0" rtlCol="0"/>
            <a:lstStyle/>
            <a:p/>
          </p:txBody>
        </p:sp>
        <p:sp>
          <p:nvSpPr>
            <p:cNvPr id="18" name="object 18"/>
            <p:cNvSpPr/>
            <p:nvPr/>
          </p:nvSpPr>
          <p:spPr>
            <a:xfrm>
              <a:off x="2410460" y="2479039"/>
              <a:ext cx="124460" cy="2606039"/>
            </a:xfrm>
            <a:prstGeom prst="rect">
              <a:avLst/>
            </a:prstGeom>
            <a:blipFill>
              <a:blip r:embed="rId4" cstate="print"/>
              <a:stretch>
                <a:fillRect/>
              </a:stretch>
            </a:blipFill>
          </p:spPr>
          <p:txBody>
            <a:bodyPr wrap="square" lIns="0" tIns="0" rIns="0" bIns="0" rtlCol="0"/>
            <a:lstStyle/>
            <a:p/>
          </p:txBody>
        </p:sp>
        <p:sp>
          <p:nvSpPr>
            <p:cNvPr id="19" name="object 19"/>
            <p:cNvSpPr/>
            <p:nvPr/>
          </p:nvSpPr>
          <p:spPr>
            <a:xfrm>
              <a:off x="2471928" y="2499105"/>
              <a:ext cx="0" cy="2520315"/>
            </a:xfrm>
            <a:custGeom>
              <a:avLst/>
              <a:gdLst/>
              <a:ahLst/>
              <a:cxnLst/>
              <a:rect l="l" t="t" r="r" b="b"/>
              <a:pathLst>
                <a:path h="2520315">
                  <a:moveTo>
                    <a:pt x="0" y="0"/>
                  </a:moveTo>
                  <a:lnTo>
                    <a:pt x="0" y="2520315"/>
                  </a:lnTo>
                </a:path>
              </a:pathLst>
            </a:custGeom>
            <a:ln w="38100">
              <a:solidFill>
                <a:schemeClr val="accent3">
                  <a:lumMod val="75000"/>
                </a:schemeClr>
              </a:solidFill>
            </a:ln>
          </p:spPr>
          <p:txBody>
            <a:bodyPr wrap="square" lIns="0" tIns="0" rIns="0" bIns="0" rtlCol="0"/>
            <a:lstStyle/>
            <a:p/>
          </p:txBody>
        </p:sp>
      </p:grpSp>
      <p:sp>
        <p:nvSpPr>
          <p:cNvPr id="20" name="object 20"/>
          <p:cNvSpPr txBox="1"/>
          <p:nvPr/>
        </p:nvSpPr>
        <p:spPr>
          <a:xfrm>
            <a:off x="2244725" y="2081847"/>
            <a:ext cx="444500" cy="259045"/>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LR</a:t>
            </a:r>
            <a:r>
              <a:rPr sz="1600" b="1" spc="-15" dirty="0">
                <a:latin typeface="Carlito"/>
                <a:cs typeface="Carlito"/>
              </a:rPr>
              <a:t>A</a:t>
            </a:r>
            <a:r>
              <a:rPr sz="1600" b="1" dirty="0">
                <a:latin typeface="Carlito"/>
                <a:cs typeface="Carlito"/>
              </a:rPr>
              <a:t>S</a:t>
            </a:r>
            <a:endParaRPr sz="1600" dirty="0">
              <a:latin typeface="Carlito"/>
              <a:cs typeface="Carlito"/>
            </a:endParaRPr>
          </a:p>
        </p:txBody>
      </p:sp>
      <p:sp>
        <p:nvSpPr>
          <p:cNvPr id="21" name="object 21"/>
          <p:cNvSpPr txBox="1"/>
          <p:nvPr/>
        </p:nvSpPr>
        <p:spPr>
          <a:xfrm>
            <a:off x="2552700" y="3866515"/>
            <a:ext cx="21018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A</a:t>
            </a:r>
            <a:endParaRPr sz="2400" dirty="0">
              <a:latin typeface="Carlito"/>
              <a:cs typeface="Carlito"/>
            </a:endParaRPr>
          </a:p>
        </p:txBody>
      </p:sp>
      <p:sp>
        <p:nvSpPr>
          <p:cNvPr id="22" name="object 22"/>
          <p:cNvSpPr txBox="1"/>
          <p:nvPr/>
        </p:nvSpPr>
        <p:spPr>
          <a:xfrm>
            <a:off x="2575179" y="3165728"/>
            <a:ext cx="187325"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Carlito"/>
                <a:cs typeface="Carlito"/>
              </a:rPr>
              <a:t>C</a:t>
            </a:r>
            <a:endParaRPr sz="2400" dirty="0">
              <a:latin typeface="Carlito"/>
              <a:cs typeface="Carlito"/>
            </a:endParaRPr>
          </a:p>
        </p:txBody>
      </p:sp>
      <p:grpSp>
        <p:nvGrpSpPr>
          <p:cNvPr id="23" name="object 23"/>
          <p:cNvGrpSpPr/>
          <p:nvPr/>
        </p:nvGrpSpPr>
        <p:grpSpPr>
          <a:xfrm>
            <a:off x="1226819" y="3647440"/>
            <a:ext cx="3144520" cy="124460"/>
            <a:chOff x="1226819" y="3647440"/>
            <a:chExt cx="3144520" cy="124460"/>
          </a:xfrm>
        </p:grpSpPr>
        <p:sp>
          <p:nvSpPr>
            <p:cNvPr id="24" name="object 24"/>
            <p:cNvSpPr/>
            <p:nvPr/>
          </p:nvSpPr>
          <p:spPr>
            <a:xfrm>
              <a:off x="1226819" y="3647440"/>
              <a:ext cx="3144520" cy="124460"/>
            </a:xfrm>
            <a:prstGeom prst="rect">
              <a:avLst/>
            </a:prstGeom>
            <a:blipFill>
              <a:blip r:embed="rId5" cstate="print"/>
              <a:stretch>
                <a:fillRect/>
              </a:stretch>
            </a:blipFill>
          </p:spPr>
          <p:txBody>
            <a:bodyPr wrap="square" lIns="0" tIns="0" rIns="0" bIns="0" rtlCol="0"/>
            <a:lstStyle/>
            <a:p/>
          </p:txBody>
        </p:sp>
        <p:sp>
          <p:nvSpPr>
            <p:cNvPr id="25" name="object 25"/>
            <p:cNvSpPr/>
            <p:nvPr/>
          </p:nvSpPr>
          <p:spPr>
            <a:xfrm>
              <a:off x="1268933" y="3686810"/>
              <a:ext cx="3060700" cy="0"/>
            </a:xfrm>
            <a:custGeom>
              <a:avLst/>
              <a:gdLst/>
              <a:ahLst/>
              <a:cxnLst/>
              <a:rect l="l" t="t" r="r" b="b"/>
              <a:pathLst>
                <a:path w="3060700">
                  <a:moveTo>
                    <a:pt x="3060115" y="0"/>
                  </a:moveTo>
                  <a:lnTo>
                    <a:pt x="0" y="0"/>
                  </a:lnTo>
                </a:path>
              </a:pathLst>
            </a:custGeom>
            <a:ln w="38100">
              <a:solidFill>
                <a:srgbClr val="F79546"/>
              </a:solidFill>
            </a:ln>
          </p:spPr>
          <p:txBody>
            <a:bodyPr wrap="square" lIns="0" tIns="0" rIns="0" bIns="0" rtlCol="0"/>
            <a:lstStyle/>
            <a:p/>
          </p:txBody>
        </p:sp>
      </p:grpSp>
      <p:sp>
        <p:nvSpPr>
          <p:cNvPr id="26" name="object 26"/>
          <p:cNvSpPr txBox="1"/>
          <p:nvPr/>
        </p:nvSpPr>
        <p:spPr>
          <a:xfrm>
            <a:off x="4128515" y="3369945"/>
            <a:ext cx="532130"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SR</a:t>
            </a:r>
            <a:r>
              <a:rPr sz="1600" b="1" spc="-10" dirty="0">
                <a:latin typeface="Carlito"/>
                <a:cs typeface="Carlito"/>
              </a:rPr>
              <a:t>A</a:t>
            </a:r>
            <a:r>
              <a:rPr sz="1600" b="1" dirty="0">
                <a:latin typeface="Carlito"/>
                <a:cs typeface="Carlito"/>
              </a:rPr>
              <a:t>S</a:t>
            </a:r>
            <a:r>
              <a:rPr sz="1200" b="1" dirty="0">
                <a:latin typeface="Carlito"/>
                <a:cs typeface="Carlito"/>
              </a:rPr>
              <a:t>2</a:t>
            </a:r>
            <a:endParaRPr sz="1200" dirty="0">
              <a:latin typeface="Carlito"/>
              <a:cs typeface="Carlito"/>
            </a:endParaRPr>
          </a:p>
        </p:txBody>
      </p:sp>
      <p:grpSp>
        <p:nvGrpSpPr>
          <p:cNvPr id="27" name="object 27"/>
          <p:cNvGrpSpPr/>
          <p:nvPr/>
        </p:nvGrpSpPr>
        <p:grpSpPr>
          <a:xfrm>
            <a:off x="1239519" y="4241800"/>
            <a:ext cx="3144520" cy="124460"/>
            <a:chOff x="1239519" y="4241800"/>
            <a:chExt cx="3144520" cy="124460"/>
          </a:xfrm>
        </p:grpSpPr>
        <p:sp>
          <p:nvSpPr>
            <p:cNvPr id="28" name="object 28"/>
            <p:cNvSpPr/>
            <p:nvPr/>
          </p:nvSpPr>
          <p:spPr>
            <a:xfrm>
              <a:off x="1239519" y="4241800"/>
              <a:ext cx="3144520" cy="124460"/>
            </a:xfrm>
            <a:prstGeom prst="rect">
              <a:avLst/>
            </a:prstGeom>
            <a:blipFill>
              <a:blip r:embed="rId6" cstate="print"/>
              <a:stretch>
                <a:fillRect/>
              </a:stretch>
            </a:blipFill>
          </p:spPr>
          <p:txBody>
            <a:bodyPr wrap="square" lIns="0" tIns="0" rIns="0" bIns="0" rtlCol="0"/>
            <a:lstStyle/>
            <a:p/>
          </p:txBody>
        </p:sp>
        <p:sp>
          <p:nvSpPr>
            <p:cNvPr id="29" name="object 29"/>
            <p:cNvSpPr/>
            <p:nvPr/>
          </p:nvSpPr>
          <p:spPr>
            <a:xfrm>
              <a:off x="1282064" y="4281678"/>
              <a:ext cx="3060065" cy="0"/>
            </a:xfrm>
            <a:custGeom>
              <a:avLst/>
              <a:gdLst/>
              <a:ahLst/>
              <a:cxnLst/>
              <a:rect l="l" t="t" r="r" b="b"/>
              <a:pathLst>
                <a:path w="3060065">
                  <a:moveTo>
                    <a:pt x="3060065" y="0"/>
                  </a:moveTo>
                  <a:lnTo>
                    <a:pt x="0" y="0"/>
                  </a:lnTo>
                </a:path>
              </a:pathLst>
            </a:custGeom>
            <a:ln w="38100">
              <a:solidFill>
                <a:srgbClr val="F79546"/>
              </a:solidFill>
            </a:ln>
          </p:spPr>
          <p:txBody>
            <a:bodyPr wrap="square" lIns="0" tIns="0" rIns="0" bIns="0" rtlCol="0"/>
            <a:lstStyle/>
            <a:p/>
          </p:txBody>
        </p:sp>
      </p:grpSp>
      <p:sp>
        <p:nvSpPr>
          <p:cNvPr id="30" name="object 30"/>
          <p:cNvSpPr txBox="1"/>
          <p:nvPr/>
        </p:nvSpPr>
        <p:spPr>
          <a:xfrm>
            <a:off x="4147820" y="3981450"/>
            <a:ext cx="532765" cy="269240"/>
          </a:xfrm>
          <a:prstGeom prst="rect">
            <a:avLst/>
          </a:prstGeom>
        </p:spPr>
        <p:txBody>
          <a:bodyPr vert="horz" wrap="square" lIns="0" tIns="12700" rIns="0" bIns="0" rtlCol="0">
            <a:spAutoFit/>
          </a:bodyPr>
          <a:lstStyle/>
          <a:p>
            <a:pPr marL="12700">
              <a:lnSpc>
                <a:spcPct val="100000"/>
              </a:lnSpc>
              <a:spcBef>
                <a:spcPts val="100"/>
              </a:spcBef>
            </a:pPr>
            <a:r>
              <a:rPr sz="1600" b="1" dirty="0">
                <a:latin typeface="Carlito"/>
                <a:cs typeface="Carlito"/>
              </a:rPr>
              <a:t>SR</a:t>
            </a:r>
            <a:r>
              <a:rPr sz="1600" b="1" spc="-10" dirty="0">
                <a:latin typeface="Carlito"/>
                <a:cs typeface="Carlito"/>
              </a:rPr>
              <a:t>A</a:t>
            </a:r>
            <a:r>
              <a:rPr sz="1600" b="1" dirty="0">
                <a:latin typeface="Carlito"/>
                <a:cs typeface="Carlito"/>
              </a:rPr>
              <a:t>S</a:t>
            </a:r>
            <a:r>
              <a:rPr sz="1200" b="1" dirty="0">
                <a:latin typeface="Carlito"/>
                <a:cs typeface="Carlito"/>
              </a:rPr>
              <a:t>1</a:t>
            </a:r>
            <a:endParaRPr sz="1200" dirty="0">
              <a:latin typeface="Carlito"/>
              <a:cs typeface="Carlito"/>
            </a:endParaRPr>
          </a:p>
        </p:txBody>
      </p:sp>
      <p:grpSp>
        <p:nvGrpSpPr>
          <p:cNvPr id="31" name="object 31"/>
          <p:cNvGrpSpPr/>
          <p:nvPr/>
        </p:nvGrpSpPr>
        <p:grpSpPr>
          <a:xfrm>
            <a:off x="1813051" y="2673985"/>
            <a:ext cx="2355850" cy="1878964"/>
            <a:chOff x="1813051" y="2673985"/>
            <a:chExt cx="2355850" cy="1878964"/>
          </a:xfrm>
        </p:grpSpPr>
        <p:sp>
          <p:nvSpPr>
            <p:cNvPr id="32" name="object 32"/>
            <p:cNvSpPr/>
            <p:nvPr/>
          </p:nvSpPr>
          <p:spPr>
            <a:xfrm>
              <a:off x="3423919" y="3578860"/>
              <a:ext cx="424179" cy="698500"/>
            </a:xfrm>
            <a:prstGeom prst="rect">
              <a:avLst/>
            </a:prstGeom>
            <a:blipFill>
              <a:blip r:embed="rId7" cstate="print"/>
              <a:stretch>
                <a:fillRect/>
              </a:stretch>
            </a:blipFill>
          </p:spPr>
          <p:txBody>
            <a:bodyPr wrap="square" lIns="0" tIns="0" rIns="0" bIns="0" rtlCol="0"/>
            <a:lstStyle/>
            <a:p/>
          </p:txBody>
        </p:sp>
        <p:sp>
          <p:nvSpPr>
            <p:cNvPr id="33" name="object 33"/>
            <p:cNvSpPr/>
            <p:nvPr/>
          </p:nvSpPr>
          <p:spPr>
            <a:xfrm>
              <a:off x="3550360" y="3769868"/>
              <a:ext cx="171450" cy="442595"/>
            </a:xfrm>
            <a:custGeom>
              <a:avLst/>
              <a:gdLst/>
              <a:ahLst/>
              <a:cxnLst/>
              <a:rect l="l" t="t" r="r" b="b"/>
              <a:pathLst>
                <a:path w="171450" h="442595">
                  <a:moveTo>
                    <a:pt x="85586" y="75564"/>
                  </a:moveTo>
                  <a:lnTo>
                    <a:pt x="66599" y="108113"/>
                  </a:lnTo>
                  <a:lnTo>
                    <a:pt x="66472" y="442213"/>
                  </a:lnTo>
                  <a:lnTo>
                    <a:pt x="104572" y="442213"/>
                  </a:lnTo>
                  <a:lnTo>
                    <a:pt x="104572" y="108113"/>
                  </a:lnTo>
                  <a:lnTo>
                    <a:pt x="85586" y="75564"/>
                  </a:lnTo>
                  <a:close/>
                </a:path>
                <a:path w="171450" h="442595">
                  <a:moveTo>
                    <a:pt x="85522" y="0"/>
                  </a:moveTo>
                  <a:lnTo>
                    <a:pt x="2464" y="142493"/>
                  </a:lnTo>
                  <a:lnTo>
                    <a:pt x="0" y="149669"/>
                  </a:lnTo>
                  <a:lnTo>
                    <a:pt x="464" y="156940"/>
                  </a:lnTo>
                  <a:lnTo>
                    <a:pt x="3643" y="163496"/>
                  </a:lnTo>
                  <a:lnTo>
                    <a:pt x="9322" y="168528"/>
                  </a:lnTo>
                  <a:lnTo>
                    <a:pt x="16444" y="170993"/>
                  </a:lnTo>
                  <a:lnTo>
                    <a:pt x="23721" y="170529"/>
                  </a:lnTo>
                  <a:lnTo>
                    <a:pt x="30307" y="167350"/>
                  </a:lnTo>
                  <a:lnTo>
                    <a:pt x="35357" y="161670"/>
                  </a:lnTo>
                  <a:lnTo>
                    <a:pt x="66472" y="108330"/>
                  </a:lnTo>
                  <a:lnTo>
                    <a:pt x="66472" y="37845"/>
                  </a:lnTo>
                  <a:lnTo>
                    <a:pt x="107616" y="37845"/>
                  </a:lnTo>
                  <a:lnTo>
                    <a:pt x="85522" y="0"/>
                  </a:lnTo>
                  <a:close/>
                </a:path>
                <a:path w="171450" h="442595">
                  <a:moveTo>
                    <a:pt x="107616" y="37845"/>
                  </a:moveTo>
                  <a:lnTo>
                    <a:pt x="104572" y="37845"/>
                  </a:lnTo>
                  <a:lnTo>
                    <a:pt x="104699" y="108330"/>
                  </a:lnTo>
                  <a:lnTo>
                    <a:pt x="135814" y="161670"/>
                  </a:lnTo>
                  <a:lnTo>
                    <a:pt x="140793" y="167350"/>
                  </a:lnTo>
                  <a:lnTo>
                    <a:pt x="147355" y="170529"/>
                  </a:lnTo>
                  <a:lnTo>
                    <a:pt x="154656" y="170993"/>
                  </a:lnTo>
                  <a:lnTo>
                    <a:pt x="161849" y="168528"/>
                  </a:lnTo>
                  <a:lnTo>
                    <a:pt x="167457" y="163496"/>
                  </a:lnTo>
                  <a:lnTo>
                    <a:pt x="170612" y="156940"/>
                  </a:lnTo>
                  <a:lnTo>
                    <a:pt x="171100" y="149669"/>
                  </a:lnTo>
                  <a:lnTo>
                    <a:pt x="168707" y="142493"/>
                  </a:lnTo>
                  <a:lnTo>
                    <a:pt x="107616" y="37845"/>
                  </a:lnTo>
                  <a:close/>
                </a:path>
                <a:path w="171450" h="442595">
                  <a:moveTo>
                    <a:pt x="104572" y="37845"/>
                  </a:moveTo>
                  <a:lnTo>
                    <a:pt x="66472" y="37845"/>
                  </a:lnTo>
                  <a:lnTo>
                    <a:pt x="66472" y="108330"/>
                  </a:lnTo>
                  <a:lnTo>
                    <a:pt x="85586" y="75564"/>
                  </a:lnTo>
                  <a:lnTo>
                    <a:pt x="69139" y="47370"/>
                  </a:lnTo>
                  <a:lnTo>
                    <a:pt x="104572" y="47370"/>
                  </a:lnTo>
                  <a:lnTo>
                    <a:pt x="104572" y="37845"/>
                  </a:lnTo>
                  <a:close/>
                </a:path>
                <a:path w="171450" h="442595">
                  <a:moveTo>
                    <a:pt x="104572" y="47370"/>
                  </a:moveTo>
                  <a:lnTo>
                    <a:pt x="102032" y="47370"/>
                  </a:lnTo>
                  <a:lnTo>
                    <a:pt x="85586" y="75564"/>
                  </a:lnTo>
                  <a:lnTo>
                    <a:pt x="104572" y="108113"/>
                  </a:lnTo>
                  <a:lnTo>
                    <a:pt x="104572" y="47370"/>
                  </a:lnTo>
                  <a:close/>
                </a:path>
                <a:path w="171450" h="442595">
                  <a:moveTo>
                    <a:pt x="102032" y="47370"/>
                  </a:moveTo>
                  <a:lnTo>
                    <a:pt x="69139" y="47370"/>
                  </a:lnTo>
                  <a:lnTo>
                    <a:pt x="85586" y="75564"/>
                  </a:lnTo>
                  <a:lnTo>
                    <a:pt x="102032" y="47370"/>
                  </a:lnTo>
                  <a:close/>
                </a:path>
              </a:pathLst>
            </a:custGeom>
            <a:solidFill>
              <a:srgbClr val="F79546"/>
            </a:solidFill>
          </p:spPr>
          <p:txBody>
            <a:bodyPr wrap="square" lIns="0" tIns="0" rIns="0" bIns="0" rtlCol="0"/>
            <a:lstStyle/>
            <a:p/>
          </p:txBody>
        </p:sp>
        <p:sp>
          <p:nvSpPr>
            <p:cNvPr id="34" name="object 34"/>
            <p:cNvSpPr/>
            <p:nvPr/>
          </p:nvSpPr>
          <p:spPr>
            <a:xfrm>
              <a:off x="1841626" y="2702560"/>
              <a:ext cx="2298700" cy="1821814"/>
            </a:xfrm>
            <a:custGeom>
              <a:avLst/>
              <a:gdLst/>
              <a:ahLst/>
              <a:cxnLst/>
              <a:rect l="l" t="t" r="r" b="b"/>
              <a:pathLst>
                <a:path w="2298700" h="1821814">
                  <a:moveTo>
                    <a:pt x="2298319" y="1821688"/>
                  </a:moveTo>
                  <a:lnTo>
                    <a:pt x="2255578" y="1813844"/>
                  </a:lnTo>
                  <a:lnTo>
                    <a:pt x="2212619" y="1805306"/>
                  </a:lnTo>
                  <a:lnTo>
                    <a:pt x="2169464" y="1796075"/>
                  </a:lnTo>
                  <a:lnTo>
                    <a:pt x="2126132" y="1786152"/>
                  </a:lnTo>
                  <a:lnTo>
                    <a:pt x="2082645" y="1775540"/>
                  </a:lnTo>
                  <a:lnTo>
                    <a:pt x="2039024" y="1764241"/>
                  </a:lnTo>
                  <a:lnTo>
                    <a:pt x="1995290" y="1752256"/>
                  </a:lnTo>
                  <a:lnTo>
                    <a:pt x="1951464" y="1739588"/>
                  </a:lnTo>
                  <a:lnTo>
                    <a:pt x="1907567" y="1726239"/>
                  </a:lnTo>
                  <a:lnTo>
                    <a:pt x="1863621" y="1712211"/>
                  </a:lnTo>
                  <a:lnTo>
                    <a:pt x="1819645" y="1697504"/>
                  </a:lnTo>
                  <a:lnTo>
                    <a:pt x="1775662" y="1682123"/>
                  </a:lnTo>
                  <a:lnTo>
                    <a:pt x="1731693" y="1666067"/>
                  </a:lnTo>
                  <a:lnTo>
                    <a:pt x="1687758" y="1649340"/>
                  </a:lnTo>
                  <a:lnTo>
                    <a:pt x="1643878" y="1631944"/>
                  </a:lnTo>
                  <a:lnTo>
                    <a:pt x="1600074" y="1613880"/>
                  </a:lnTo>
                  <a:lnTo>
                    <a:pt x="1556369" y="1595150"/>
                  </a:lnTo>
                  <a:lnTo>
                    <a:pt x="1512781" y="1575756"/>
                  </a:lnTo>
                  <a:lnTo>
                    <a:pt x="1469334" y="1555701"/>
                  </a:lnTo>
                  <a:lnTo>
                    <a:pt x="1426047" y="1534985"/>
                  </a:lnTo>
                  <a:lnTo>
                    <a:pt x="1382942" y="1513612"/>
                  </a:lnTo>
                  <a:lnTo>
                    <a:pt x="1340039" y="1491583"/>
                  </a:lnTo>
                  <a:lnTo>
                    <a:pt x="1297361" y="1468900"/>
                  </a:lnTo>
                  <a:lnTo>
                    <a:pt x="1254927" y="1445565"/>
                  </a:lnTo>
                  <a:lnTo>
                    <a:pt x="1212759" y="1421579"/>
                  </a:lnTo>
                  <a:lnTo>
                    <a:pt x="1170878" y="1396946"/>
                  </a:lnTo>
                  <a:lnTo>
                    <a:pt x="1129305" y="1371667"/>
                  </a:lnTo>
                  <a:lnTo>
                    <a:pt x="1088062" y="1345743"/>
                  </a:lnTo>
                  <a:lnTo>
                    <a:pt x="1047168" y="1319177"/>
                  </a:lnTo>
                  <a:lnTo>
                    <a:pt x="1006645" y="1291971"/>
                  </a:lnTo>
                  <a:lnTo>
                    <a:pt x="966515" y="1264127"/>
                  </a:lnTo>
                  <a:lnTo>
                    <a:pt x="926798" y="1235646"/>
                  </a:lnTo>
                  <a:lnTo>
                    <a:pt x="887515" y="1206531"/>
                  </a:lnTo>
                  <a:lnTo>
                    <a:pt x="848688" y="1176783"/>
                  </a:lnTo>
                  <a:lnTo>
                    <a:pt x="810337" y="1146405"/>
                  </a:lnTo>
                  <a:lnTo>
                    <a:pt x="772483" y="1115399"/>
                  </a:lnTo>
                  <a:lnTo>
                    <a:pt x="735148" y="1083766"/>
                  </a:lnTo>
                  <a:lnTo>
                    <a:pt x="698352" y="1051508"/>
                  </a:lnTo>
                  <a:lnTo>
                    <a:pt x="662117" y="1018628"/>
                  </a:lnTo>
                  <a:lnTo>
                    <a:pt x="626464" y="985127"/>
                  </a:lnTo>
                  <a:lnTo>
                    <a:pt x="591413" y="951007"/>
                  </a:lnTo>
                  <a:lnTo>
                    <a:pt x="556986" y="916271"/>
                  </a:lnTo>
                  <a:lnTo>
                    <a:pt x="523204" y="880920"/>
                  </a:lnTo>
                  <a:lnTo>
                    <a:pt x="490088" y="844956"/>
                  </a:lnTo>
                  <a:lnTo>
                    <a:pt x="457658" y="808381"/>
                  </a:lnTo>
                  <a:lnTo>
                    <a:pt x="425937" y="771197"/>
                  </a:lnTo>
                  <a:lnTo>
                    <a:pt x="394944" y="733407"/>
                  </a:lnTo>
                  <a:lnTo>
                    <a:pt x="364702" y="695011"/>
                  </a:lnTo>
                  <a:lnTo>
                    <a:pt x="335230" y="656012"/>
                  </a:lnTo>
                  <a:lnTo>
                    <a:pt x="306551" y="616412"/>
                  </a:lnTo>
                  <a:lnTo>
                    <a:pt x="278685" y="576214"/>
                  </a:lnTo>
                  <a:lnTo>
                    <a:pt x="251653" y="535417"/>
                  </a:lnTo>
                  <a:lnTo>
                    <a:pt x="225476" y="494026"/>
                  </a:lnTo>
                  <a:lnTo>
                    <a:pt x="200176" y="452042"/>
                  </a:lnTo>
                  <a:lnTo>
                    <a:pt x="175773" y="409466"/>
                  </a:lnTo>
                  <a:lnTo>
                    <a:pt x="152288" y="366301"/>
                  </a:lnTo>
                  <a:lnTo>
                    <a:pt x="129743" y="322548"/>
                  </a:lnTo>
                  <a:lnTo>
                    <a:pt x="108158" y="278210"/>
                  </a:lnTo>
                  <a:lnTo>
                    <a:pt x="87555" y="233289"/>
                  </a:lnTo>
                  <a:lnTo>
                    <a:pt x="67955" y="187786"/>
                  </a:lnTo>
                  <a:lnTo>
                    <a:pt x="49378" y="141704"/>
                  </a:lnTo>
                  <a:lnTo>
                    <a:pt x="31846" y="95044"/>
                  </a:lnTo>
                  <a:lnTo>
                    <a:pt x="15379" y="47809"/>
                  </a:lnTo>
                  <a:lnTo>
                    <a:pt x="0" y="0"/>
                  </a:lnTo>
                </a:path>
              </a:pathLst>
            </a:custGeom>
            <a:ln w="57150">
              <a:solidFill>
                <a:srgbClr val="FF0000"/>
              </a:solidFill>
            </a:ln>
          </p:spPr>
          <p:txBody>
            <a:bodyPr wrap="square" lIns="0" tIns="0" rIns="0" bIns="0" rtlCol="0"/>
            <a:lstStyle/>
            <a:p/>
          </p:txBody>
        </p:sp>
      </p:grpSp>
      <p:sp>
        <p:nvSpPr>
          <p:cNvPr id="35" name="object 35"/>
          <p:cNvSpPr txBox="1"/>
          <p:nvPr/>
        </p:nvSpPr>
        <p:spPr>
          <a:xfrm>
            <a:off x="5516626" y="2151316"/>
            <a:ext cx="3104515" cy="1123950"/>
          </a:xfrm>
          <a:prstGeom prst="rect">
            <a:avLst/>
          </a:prstGeom>
        </p:spPr>
        <p:txBody>
          <a:bodyPr vert="horz" wrap="square" lIns="0" tIns="12700" rIns="0" bIns="0" rtlCol="0">
            <a:spAutoFit/>
          </a:bodyPr>
          <a:lstStyle/>
          <a:p>
            <a:pPr marL="12700" marR="5080">
              <a:lnSpc>
                <a:spcPct val="100000"/>
              </a:lnSpc>
              <a:spcBef>
                <a:spcPts val="100"/>
              </a:spcBef>
            </a:pPr>
            <a:r>
              <a:rPr sz="1800" i="1" spc="-5" dirty="0">
                <a:latin typeface="Carlito"/>
                <a:cs typeface="Carlito"/>
              </a:rPr>
              <a:t>Dalam </a:t>
            </a:r>
            <a:r>
              <a:rPr sz="1800" i="1" spc="-10" dirty="0">
                <a:latin typeface="Carlito"/>
                <a:cs typeface="Carlito"/>
              </a:rPr>
              <a:t>menghadapi </a:t>
            </a:r>
            <a:r>
              <a:rPr sz="1800" b="1" i="1" spc="-5" dirty="0">
                <a:latin typeface="Carlito"/>
                <a:cs typeface="Carlito"/>
              </a:rPr>
              <a:t>supply </a:t>
            </a:r>
            <a:r>
              <a:rPr sz="1800" b="1" i="1" spc="-10" dirty="0">
                <a:latin typeface="Carlito"/>
                <a:cs typeface="Carlito"/>
              </a:rPr>
              <a:t>shock  </a:t>
            </a:r>
            <a:r>
              <a:rPr sz="1800" i="1" spc="-5" dirty="0">
                <a:latin typeface="Carlito"/>
                <a:cs typeface="Carlito"/>
              </a:rPr>
              <a:t>yang memperburuk, </a:t>
            </a:r>
            <a:r>
              <a:rPr sz="1800" i="1" spc="-20" dirty="0">
                <a:latin typeface="Carlito"/>
                <a:cs typeface="Carlito"/>
              </a:rPr>
              <a:t>dilakukan  </a:t>
            </a:r>
            <a:r>
              <a:rPr sz="1800" i="1" spc="-10" dirty="0">
                <a:latin typeface="Carlito"/>
                <a:cs typeface="Carlito"/>
              </a:rPr>
              <a:t>upaya untuk </a:t>
            </a:r>
            <a:r>
              <a:rPr sz="1800" i="1" spc="-5" dirty="0">
                <a:latin typeface="Carlito"/>
                <a:cs typeface="Carlito"/>
              </a:rPr>
              <a:t>mendorong  </a:t>
            </a:r>
            <a:r>
              <a:rPr sz="1800" i="1" spc="-10" dirty="0">
                <a:latin typeface="Carlito"/>
                <a:cs typeface="Carlito"/>
              </a:rPr>
              <a:t>naikknya</a:t>
            </a:r>
            <a:r>
              <a:rPr sz="1800" i="1" spc="-5" dirty="0">
                <a:latin typeface="Carlito"/>
                <a:cs typeface="Carlito"/>
              </a:rPr>
              <a:t> </a:t>
            </a:r>
            <a:r>
              <a:rPr sz="1800" i="1" spc="-20" dirty="0">
                <a:latin typeface="Carlito"/>
                <a:cs typeface="Carlito"/>
              </a:rPr>
              <a:t>AD.</a:t>
            </a:r>
            <a:endParaRPr sz="1800" dirty="0">
              <a:latin typeface="Carlito"/>
              <a:cs typeface="Carlito"/>
            </a:endParaRPr>
          </a:p>
        </p:txBody>
      </p:sp>
      <p:sp>
        <p:nvSpPr>
          <p:cNvPr id="36" name="object 36"/>
          <p:cNvSpPr txBox="1"/>
          <p:nvPr/>
        </p:nvSpPr>
        <p:spPr>
          <a:xfrm>
            <a:off x="5516626" y="3523615"/>
            <a:ext cx="3059430" cy="1123315"/>
          </a:xfrm>
          <a:prstGeom prst="rect">
            <a:avLst/>
          </a:prstGeom>
        </p:spPr>
        <p:txBody>
          <a:bodyPr vert="horz" wrap="square" lIns="0" tIns="12700" rIns="0" bIns="0" rtlCol="0">
            <a:spAutoFit/>
          </a:bodyPr>
          <a:lstStyle/>
          <a:p>
            <a:pPr marL="12700" marR="5080">
              <a:lnSpc>
                <a:spcPct val="100000"/>
              </a:lnSpc>
              <a:spcBef>
                <a:spcPts val="100"/>
              </a:spcBef>
            </a:pPr>
            <a:r>
              <a:rPr sz="1800" i="1" spc="-20" dirty="0">
                <a:latin typeface="Carlito"/>
                <a:cs typeface="Carlito"/>
              </a:rPr>
              <a:t>Ketika </a:t>
            </a:r>
            <a:r>
              <a:rPr sz="1800" i="1" dirty="0">
                <a:latin typeface="Carlito"/>
                <a:cs typeface="Carlito"/>
              </a:rPr>
              <a:t>AD </a:t>
            </a:r>
            <a:r>
              <a:rPr sz="1800" i="1" spc="-5" dirty="0">
                <a:latin typeface="Carlito"/>
                <a:cs typeface="Carlito"/>
              </a:rPr>
              <a:t>naik </a:t>
            </a:r>
            <a:r>
              <a:rPr sz="1800" i="1" spc="-10" dirty="0">
                <a:latin typeface="Carlito"/>
                <a:cs typeface="Carlito"/>
              </a:rPr>
              <a:t>dengan  bergesernya </a:t>
            </a:r>
            <a:r>
              <a:rPr sz="1800" i="1" spc="-5" dirty="0">
                <a:latin typeface="Carlito"/>
                <a:cs typeface="Carlito"/>
              </a:rPr>
              <a:t>kurva AD1 </a:t>
            </a:r>
            <a:r>
              <a:rPr sz="1800" i="1" spc="-30" dirty="0">
                <a:latin typeface="Carlito"/>
                <a:cs typeface="Carlito"/>
              </a:rPr>
              <a:t>ke </a:t>
            </a:r>
            <a:r>
              <a:rPr sz="1800" i="1" spc="-5" dirty="0">
                <a:latin typeface="Carlito"/>
                <a:cs typeface="Carlito"/>
              </a:rPr>
              <a:t>AD2,  </a:t>
            </a:r>
            <a:r>
              <a:rPr sz="1800" i="1" spc="-20" dirty="0">
                <a:latin typeface="Carlito"/>
                <a:cs typeface="Carlito"/>
              </a:rPr>
              <a:t>maka </a:t>
            </a:r>
            <a:r>
              <a:rPr sz="1800" i="1" spc="-10" dirty="0">
                <a:latin typeface="Carlito"/>
                <a:cs typeface="Carlito"/>
              </a:rPr>
              <a:t>perekonomian </a:t>
            </a:r>
            <a:r>
              <a:rPr sz="1800" i="1" spc="-5" dirty="0">
                <a:latin typeface="Carlito"/>
                <a:cs typeface="Carlito"/>
              </a:rPr>
              <a:t>bergerak </a:t>
            </a:r>
            <a:r>
              <a:rPr sz="1800" i="1" spc="-30" dirty="0">
                <a:latin typeface="Carlito"/>
                <a:cs typeface="Carlito"/>
              </a:rPr>
              <a:t>ke  </a:t>
            </a:r>
            <a:r>
              <a:rPr sz="1800" i="1" dirty="0">
                <a:latin typeface="Carlito"/>
                <a:cs typeface="Carlito"/>
              </a:rPr>
              <a:t>titik</a:t>
            </a:r>
            <a:r>
              <a:rPr sz="1800" i="1" spc="-10" dirty="0">
                <a:latin typeface="Carlito"/>
                <a:cs typeface="Carlito"/>
              </a:rPr>
              <a:t> </a:t>
            </a:r>
            <a:r>
              <a:rPr sz="1800" i="1" spc="-5" dirty="0">
                <a:latin typeface="Carlito"/>
                <a:cs typeface="Carlito"/>
              </a:rPr>
              <a:t>C.</a:t>
            </a:r>
            <a:endParaRPr sz="1800">
              <a:latin typeface="Carlito"/>
              <a:cs typeface="Carlito"/>
            </a:endParaRPr>
          </a:p>
        </p:txBody>
      </p:sp>
      <p:sp>
        <p:nvSpPr>
          <p:cNvPr id="37" name="object 37"/>
          <p:cNvSpPr txBox="1"/>
          <p:nvPr/>
        </p:nvSpPr>
        <p:spPr>
          <a:xfrm>
            <a:off x="5516626" y="4895850"/>
            <a:ext cx="2928620" cy="574040"/>
          </a:xfrm>
          <a:prstGeom prst="rect">
            <a:avLst/>
          </a:prstGeom>
        </p:spPr>
        <p:txBody>
          <a:bodyPr vert="horz" wrap="square" lIns="0" tIns="12700" rIns="0" bIns="0" rtlCol="0">
            <a:spAutoFit/>
          </a:bodyPr>
          <a:lstStyle/>
          <a:p>
            <a:pPr marL="12700" marR="5080">
              <a:lnSpc>
                <a:spcPct val="100000"/>
              </a:lnSpc>
              <a:spcBef>
                <a:spcPts val="100"/>
              </a:spcBef>
            </a:pPr>
            <a:r>
              <a:rPr sz="1800" i="1" spc="-5" dirty="0">
                <a:latin typeface="Carlito"/>
                <a:cs typeface="Carlito"/>
              </a:rPr>
              <a:t>Biaya dari </a:t>
            </a:r>
            <a:r>
              <a:rPr sz="1800" i="1" spc="-20" dirty="0">
                <a:latin typeface="Carlito"/>
                <a:cs typeface="Carlito"/>
              </a:rPr>
              <a:t>kebijakan </a:t>
            </a:r>
            <a:r>
              <a:rPr sz="1800" i="1" spc="-5" dirty="0">
                <a:latin typeface="Carlito"/>
                <a:cs typeface="Carlito"/>
              </a:rPr>
              <a:t>ini </a:t>
            </a:r>
            <a:r>
              <a:rPr sz="1800" i="1" spc="-10" dirty="0">
                <a:latin typeface="Carlito"/>
                <a:cs typeface="Carlito"/>
              </a:rPr>
              <a:t>adalah  </a:t>
            </a:r>
            <a:r>
              <a:rPr sz="1800" i="1" spc="-15" dirty="0">
                <a:latin typeface="Carlito"/>
                <a:cs typeface="Carlito"/>
              </a:rPr>
              <a:t>tingkat </a:t>
            </a:r>
            <a:r>
              <a:rPr sz="1800" i="1" spc="-5" dirty="0">
                <a:latin typeface="Carlito"/>
                <a:cs typeface="Carlito"/>
              </a:rPr>
              <a:t>harga yang lebih</a:t>
            </a:r>
            <a:r>
              <a:rPr sz="1800" i="1" spc="-15" dirty="0">
                <a:latin typeface="Carlito"/>
                <a:cs typeface="Carlito"/>
              </a:rPr>
              <a:t> </a:t>
            </a:r>
            <a:r>
              <a:rPr sz="1800" i="1" spc="-5" dirty="0">
                <a:latin typeface="Carlito"/>
                <a:cs typeface="Carlito"/>
              </a:rPr>
              <a:t>tinggi.</a:t>
            </a:r>
            <a:endParaRPr sz="1800">
              <a:latin typeface="Carlito"/>
              <a:cs typeface="Carlito"/>
            </a:endParaRPr>
          </a:p>
        </p:txBody>
      </p:sp>
      <p:sp>
        <p:nvSpPr>
          <p:cNvPr id="38" name="object 38"/>
          <p:cNvSpPr txBox="1"/>
          <p:nvPr/>
        </p:nvSpPr>
        <p:spPr>
          <a:xfrm>
            <a:off x="4147820" y="4387215"/>
            <a:ext cx="345440" cy="269240"/>
          </a:xfrm>
          <a:prstGeom prst="rect">
            <a:avLst/>
          </a:prstGeom>
        </p:spPr>
        <p:txBody>
          <a:bodyPr vert="horz" wrap="square" lIns="0" tIns="12700" rIns="0" bIns="0" rtlCol="0">
            <a:spAutoFit/>
          </a:bodyPr>
          <a:lstStyle/>
          <a:p>
            <a:pPr marL="12700">
              <a:lnSpc>
                <a:spcPct val="100000"/>
              </a:lnSpc>
              <a:spcBef>
                <a:spcPts val="100"/>
              </a:spcBef>
            </a:pPr>
            <a:r>
              <a:rPr sz="1600" b="1" spc="-10" dirty="0">
                <a:solidFill>
                  <a:srgbClr val="FF0000"/>
                </a:solidFill>
                <a:latin typeface="Carlito"/>
                <a:cs typeface="Carlito"/>
              </a:rPr>
              <a:t>AD</a:t>
            </a:r>
            <a:r>
              <a:rPr sz="1100" b="1" dirty="0">
                <a:solidFill>
                  <a:srgbClr val="FF0000"/>
                </a:solidFill>
                <a:latin typeface="Carlito"/>
                <a:cs typeface="Carlito"/>
              </a:rPr>
              <a:t>2</a:t>
            </a:r>
            <a:endParaRPr sz="1100">
              <a:latin typeface="Carlito"/>
              <a:cs typeface="Carlito"/>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96136" y="467042"/>
            <a:ext cx="6096635" cy="574675"/>
          </a:xfrm>
          <a:prstGeom prst="rect">
            <a:avLst/>
          </a:prstGeom>
        </p:spPr>
        <p:txBody>
          <a:bodyPr vert="horz" wrap="square" lIns="0" tIns="12700" rIns="0" bIns="0" rtlCol="0">
            <a:spAutoFit/>
          </a:bodyPr>
          <a:lstStyle/>
          <a:p>
            <a:pPr marL="12700" algn="ctr">
              <a:lnSpc>
                <a:spcPct val="100000"/>
              </a:lnSpc>
              <a:spcBef>
                <a:spcPts val="100"/>
              </a:spcBef>
            </a:pPr>
            <a:r>
              <a:rPr sz="3600" b="1" dirty="0">
                <a:latin typeface="Bookman Uralic"/>
                <a:cs typeface="Bookman Uralic"/>
              </a:rPr>
              <a:t>KEBIJAKAN</a:t>
            </a:r>
            <a:r>
              <a:rPr sz="3600" b="1" spc="-125" dirty="0">
                <a:latin typeface="Bookman Uralic"/>
                <a:cs typeface="Bookman Uralic"/>
              </a:rPr>
              <a:t> </a:t>
            </a:r>
            <a:r>
              <a:rPr sz="3600" b="1" dirty="0">
                <a:latin typeface="Bookman Uralic"/>
                <a:cs typeface="Bookman Uralic"/>
              </a:rPr>
              <a:t>STABILISASI</a:t>
            </a:r>
            <a:endParaRPr sz="3600" b="1" dirty="0">
              <a:latin typeface="Bookman Uralic"/>
              <a:cs typeface="Bookman Uralic"/>
            </a:endParaRPr>
          </a:p>
        </p:txBody>
      </p:sp>
      <p:sp>
        <p:nvSpPr>
          <p:cNvPr id="3" name="object 3"/>
          <p:cNvSpPr/>
          <p:nvPr/>
        </p:nvSpPr>
        <p:spPr>
          <a:xfrm>
            <a:off x="0" y="0"/>
            <a:ext cx="9144000" cy="376555"/>
          </a:xfrm>
          <a:custGeom>
            <a:avLst/>
            <a:gdLst/>
            <a:ahLst/>
            <a:cxnLst/>
            <a:rect l="l" t="t" r="r" b="b"/>
            <a:pathLst>
              <a:path w="9144000" h="376555">
                <a:moveTo>
                  <a:pt x="0" y="376174"/>
                </a:moveTo>
                <a:lnTo>
                  <a:pt x="9144000" y="376174"/>
                </a:lnTo>
                <a:lnTo>
                  <a:pt x="9144000" y="0"/>
                </a:lnTo>
                <a:lnTo>
                  <a:pt x="0" y="0"/>
                </a:lnTo>
                <a:lnTo>
                  <a:pt x="0" y="376174"/>
                </a:lnTo>
                <a:close/>
              </a:path>
            </a:pathLst>
          </a:custGeom>
          <a:solidFill>
            <a:srgbClr val="FFFF00"/>
          </a:solidFill>
        </p:spPr>
        <p:txBody>
          <a:bodyPr wrap="square" lIns="0" tIns="0" rIns="0" bIns="0" rtlCol="0"/>
          <a:lstStyle/>
          <a:p/>
        </p:txBody>
      </p:sp>
      <p:sp>
        <p:nvSpPr>
          <p:cNvPr id="5" name="object 5"/>
          <p:cNvSpPr/>
          <p:nvPr/>
        </p:nvSpPr>
        <p:spPr>
          <a:xfrm>
            <a:off x="0" y="6516054"/>
            <a:ext cx="9144000" cy="342265"/>
          </a:xfrm>
          <a:custGeom>
            <a:avLst/>
            <a:gdLst/>
            <a:ahLst/>
            <a:cxnLst/>
            <a:rect l="l" t="t" r="r" b="b"/>
            <a:pathLst>
              <a:path w="9144000" h="342265">
                <a:moveTo>
                  <a:pt x="9144000" y="0"/>
                </a:moveTo>
                <a:lnTo>
                  <a:pt x="0" y="0"/>
                </a:lnTo>
                <a:lnTo>
                  <a:pt x="0" y="341942"/>
                </a:lnTo>
                <a:lnTo>
                  <a:pt x="9144000" y="341942"/>
                </a:lnTo>
                <a:lnTo>
                  <a:pt x="9144000" y="0"/>
                </a:lnTo>
                <a:close/>
              </a:path>
            </a:pathLst>
          </a:custGeom>
          <a:solidFill>
            <a:srgbClr val="49452A"/>
          </a:solidFill>
        </p:spPr>
        <p:txBody>
          <a:bodyPr wrap="square" lIns="0" tIns="0" rIns="0" bIns="0" rtlCol="0"/>
          <a:lstStyle/>
          <a:p/>
        </p:txBody>
      </p:sp>
      <p:sp>
        <p:nvSpPr>
          <p:cNvPr id="6" name="object 6"/>
          <p:cNvSpPr txBox="1"/>
          <p:nvPr/>
        </p:nvSpPr>
        <p:spPr>
          <a:xfrm>
            <a:off x="1204912" y="1433688"/>
            <a:ext cx="6734175" cy="1123315"/>
          </a:xfrm>
          <a:prstGeom prst="rect">
            <a:avLst/>
          </a:prstGeom>
        </p:spPr>
        <p:txBody>
          <a:bodyPr vert="horz" wrap="square" lIns="0" tIns="12700" rIns="0" bIns="0" rtlCol="0">
            <a:spAutoFit/>
          </a:bodyPr>
          <a:lstStyle/>
          <a:p>
            <a:pPr marL="12065" marR="5080" indent="4445" algn="ctr">
              <a:lnSpc>
                <a:spcPct val="100000"/>
              </a:lnSpc>
              <a:spcBef>
                <a:spcPts val="100"/>
              </a:spcBef>
            </a:pPr>
            <a:r>
              <a:rPr sz="2400" spc="-5" dirty="0">
                <a:latin typeface="Bookman Uralic"/>
                <a:cs typeface="Bookman Uralic"/>
              </a:rPr>
              <a:t>Kebijakan untuk melakukan stabilisasi ini  dapat </a:t>
            </a:r>
            <a:r>
              <a:rPr sz="2400" dirty="0">
                <a:latin typeface="Bookman Uralic"/>
                <a:cs typeface="Bookman Uralic"/>
              </a:rPr>
              <a:t>ditempuh melalui </a:t>
            </a:r>
            <a:r>
              <a:rPr sz="2400" spc="-5" dirty="0">
                <a:latin typeface="Bookman Uralic"/>
                <a:cs typeface="Bookman Uralic"/>
              </a:rPr>
              <a:t>kebijakan </a:t>
            </a:r>
            <a:r>
              <a:rPr sz="2400" spc="-10" dirty="0">
                <a:latin typeface="Bookman Uralic"/>
                <a:cs typeface="Bookman Uralic"/>
              </a:rPr>
              <a:t>fiskal</a:t>
            </a:r>
            <a:r>
              <a:rPr sz="2400" spc="-50" dirty="0">
                <a:latin typeface="Bookman Uralic"/>
                <a:cs typeface="Bookman Uralic"/>
              </a:rPr>
              <a:t> </a:t>
            </a:r>
            <a:r>
              <a:rPr sz="2400" spc="-5" dirty="0">
                <a:latin typeface="Bookman Uralic"/>
                <a:cs typeface="Bookman Uralic"/>
              </a:rPr>
              <a:t>dan  kebijakan</a:t>
            </a:r>
            <a:r>
              <a:rPr sz="2400" spc="-20" dirty="0">
                <a:latin typeface="Bookman Uralic"/>
                <a:cs typeface="Bookman Uralic"/>
              </a:rPr>
              <a:t> </a:t>
            </a:r>
            <a:r>
              <a:rPr sz="2400" dirty="0">
                <a:latin typeface="Bookman Uralic"/>
                <a:cs typeface="Bookman Uralic"/>
              </a:rPr>
              <a:t>moneter.</a:t>
            </a:r>
            <a:endParaRPr sz="2400" dirty="0">
              <a:latin typeface="Bookman Uralic"/>
              <a:cs typeface="Bookman Uralic"/>
            </a:endParaRPr>
          </a:p>
        </p:txBody>
      </p:sp>
      <p:sp>
        <p:nvSpPr>
          <p:cNvPr id="7" name="object 7"/>
          <p:cNvSpPr txBox="1"/>
          <p:nvPr/>
        </p:nvSpPr>
        <p:spPr>
          <a:xfrm>
            <a:off x="1030909" y="2840227"/>
            <a:ext cx="7010400" cy="1595120"/>
          </a:xfrm>
          <a:prstGeom prst="rect">
            <a:avLst/>
          </a:prstGeom>
          <a:solidFill>
            <a:srgbClr val="000000"/>
          </a:solidFill>
        </p:spPr>
        <p:txBody>
          <a:bodyPr vert="horz" wrap="square" lIns="0" tIns="43180" rIns="0" bIns="0" rtlCol="0">
            <a:spAutoFit/>
          </a:bodyPr>
          <a:lstStyle/>
          <a:p>
            <a:pPr marL="107315" marR="96520" indent="-5080" algn="ctr">
              <a:lnSpc>
                <a:spcPct val="100000"/>
              </a:lnSpc>
              <a:spcBef>
                <a:spcPts val="340"/>
              </a:spcBef>
            </a:pPr>
            <a:r>
              <a:rPr sz="2400" spc="-5" dirty="0">
                <a:solidFill>
                  <a:srgbClr val="C4BC96"/>
                </a:solidFill>
                <a:latin typeface="Bookman Uralic"/>
                <a:cs typeface="Bookman Uralic"/>
              </a:rPr>
              <a:t>Model untuk menjelaskan bagaimana  kebijakan </a:t>
            </a:r>
            <a:r>
              <a:rPr sz="2400" spc="-10" dirty="0">
                <a:solidFill>
                  <a:srgbClr val="C4BC96"/>
                </a:solidFill>
                <a:latin typeface="Bookman Uralic"/>
                <a:cs typeface="Bookman Uralic"/>
              </a:rPr>
              <a:t>fiskal </a:t>
            </a:r>
            <a:r>
              <a:rPr sz="2400" spc="-5" dirty="0">
                <a:solidFill>
                  <a:srgbClr val="C4BC96"/>
                </a:solidFill>
                <a:latin typeface="Bookman Uralic"/>
                <a:cs typeface="Bookman Uralic"/>
              </a:rPr>
              <a:t>dan </a:t>
            </a:r>
            <a:r>
              <a:rPr sz="2400" dirty="0">
                <a:solidFill>
                  <a:srgbClr val="C4BC96"/>
                </a:solidFill>
                <a:latin typeface="Bookman Uralic"/>
                <a:cs typeface="Bookman Uralic"/>
              </a:rPr>
              <a:t>moneter </a:t>
            </a:r>
            <a:r>
              <a:rPr sz="2400" spc="-5" dirty="0">
                <a:solidFill>
                  <a:srgbClr val="C4BC96"/>
                </a:solidFill>
                <a:latin typeface="Bookman Uralic"/>
                <a:cs typeface="Bookman Uralic"/>
              </a:rPr>
              <a:t>mempengaruhi  pasar barang dan pasar uang adalah</a:t>
            </a:r>
            <a:r>
              <a:rPr sz="2400" spc="-70" dirty="0">
                <a:solidFill>
                  <a:srgbClr val="C4BC96"/>
                </a:solidFill>
                <a:latin typeface="Bookman Uralic"/>
                <a:cs typeface="Bookman Uralic"/>
              </a:rPr>
              <a:t> </a:t>
            </a:r>
            <a:r>
              <a:rPr sz="2400" b="1" spc="-10" dirty="0">
                <a:solidFill>
                  <a:srgbClr val="FFFF00"/>
                </a:solidFill>
                <a:latin typeface="Bookman Uralic"/>
                <a:cs typeface="Bookman Uralic"/>
              </a:rPr>
              <a:t>MODEL  IS-LM</a:t>
            </a:r>
            <a:r>
              <a:rPr sz="2400" spc="-10" dirty="0">
                <a:solidFill>
                  <a:srgbClr val="C4BC96"/>
                </a:solidFill>
                <a:latin typeface="Bookman Uralic"/>
                <a:cs typeface="Bookman Uralic"/>
              </a:rPr>
              <a:t>.</a:t>
            </a:r>
            <a:endParaRPr sz="2400">
              <a:latin typeface="Bookman Uralic"/>
              <a:cs typeface="Bookman Uralic"/>
            </a:endParaRPr>
          </a:p>
        </p:txBody>
      </p:sp>
      <p:sp>
        <p:nvSpPr>
          <p:cNvPr id="8" name="object 8"/>
          <p:cNvSpPr txBox="1"/>
          <p:nvPr/>
        </p:nvSpPr>
        <p:spPr>
          <a:xfrm>
            <a:off x="1083627" y="4864100"/>
            <a:ext cx="7046595" cy="936154"/>
          </a:xfrm>
          <a:prstGeom prst="rect">
            <a:avLst/>
          </a:prstGeom>
        </p:spPr>
        <p:txBody>
          <a:bodyPr vert="horz" wrap="square" lIns="0" tIns="12700" rIns="0" bIns="0" rtlCol="0">
            <a:spAutoFit/>
          </a:bodyPr>
          <a:lstStyle/>
          <a:p>
            <a:pPr marL="12700" marR="5080" algn="ctr">
              <a:lnSpc>
                <a:spcPct val="100000"/>
              </a:lnSpc>
              <a:spcBef>
                <a:spcPts val="100"/>
              </a:spcBef>
            </a:pPr>
            <a:r>
              <a:rPr sz="2000" spc="-5" dirty="0">
                <a:latin typeface="Bookman Uralic"/>
                <a:cs typeface="Bookman Uralic"/>
              </a:rPr>
              <a:t>Karena itu kurva AD dan AS </a:t>
            </a:r>
            <a:r>
              <a:rPr sz="2000" dirty="0">
                <a:latin typeface="Bookman Uralic"/>
                <a:cs typeface="Bookman Uralic"/>
              </a:rPr>
              <a:t>fungsinya</a:t>
            </a:r>
            <a:r>
              <a:rPr sz="2000" spc="-55" dirty="0">
                <a:latin typeface="Bookman Uralic"/>
                <a:cs typeface="Bookman Uralic"/>
              </a:rPr>
              <a:t> </a:t>
            </a:r>
            <a:r>
              <a:rPr sz="2000" dirty="0">
                <a:latin typeface="Bookman Uralic"/>
                <a:cs typeface="Bookman Uralic"/>
              </a:rPr>
              <a:t>menggambarkan  </a:t>
            </a:r>
            <a:r>
              <a:rPr sz="2000" spc="-5" dirty="0">
                <a:latin typeface="Bookman Uralic"/>
                <a:cs typeface="Bookman Uralic"/>
              </a:rPr>
              <a:t>bagaimana </a:t>
            </a:r>
            <a:r>
              <a:rPr sz="2000" b="1" spc="-5" dirty="0">
                <a:latin typeface="Bookman Uralic"/>
                <a:cs typeface="Bookman Uralic"/>
              </a:rPr>
              <a:t>SIKULS BISNIS</a:t>
            </a:r>
            <a:r>
              <a:rPr sz="2000" spc="-5" dirty="0">
                <a:latin typeface="Bookman Uralic"/>
                <a:cs typeface="Bookman Uralic"/>
              </a:rPr>
              <a:t>, sedangkan kurva </a:t>
            </a:r>
            <a:r>
              <a:rPr sz="2000" dirty="0">
                <a:latin typeface="Bookman Uralic"/>
                <a:cs typeface="Bookman Uralic"/>
              </a:rPr>
              <a:t>IS-LM  menggambarkan </a:t>
            </a:r>
            <a:r>
              <a:rPr sz="2000" spc="-5" dirty="0">
                <a:latin typeface="Bookman Uralic"/>
                <a:cs typeface="Bookman Uralic"/>
              </a:rPr>
              <a:t>bagaimana kebijakan ditempuh untuk  </a:t>
            </a:r>
            <a:r>
              <a:rPr sz="2000" dirty="0">
                <a:latin typeface="Bookman Uralic"/>
                <a:cs typeface="Bookman Uralic"/>
              </a:rPr>
              <a:t>mempengaruhi </a:t>
            </a:r>
            <a:r>
              <a:rPr sz="2000" spc="-5" dirty="0">
                <a:latin typeface="Bookman Uralic"/>
                <a:cs typeface="Bookman Uralic"/>
              </a:rPr>
              <a:t>kurva AD dan</a:t>
            </a:r>
            <a:r>
              <a:rPr sz="2000" spc="-45" dirty="0">
                <a:latin typeface="Bookman Uralic"/>
                <a:cs typeface="Bookman Uralic"/>
              </a:rPr>
              <a:t> </a:t>
            </a:r>
            <a:r>
              <a:rPr sz="2000" spc="-5" dirty="0">
                <a:latin typeface="Bookman Uralic"/>
                <a:cs typeface="Bookman Uralic"/>
              </a:rPr>
              <a:t>AS.</a:t>
            </a:r>
            <a:endParaRPr sz="2000" dirty="0">
              <a:latin typeface="Bookman Uralic"/>
              <a:cs typeface="Bookman Uralic"/>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209800" y="4648200"/>
            <a:ext cx="5105400" cy="914400"/>
          </a:xfrm>
        </p:spPr>
        <p:txBody>
          <a:bodyPr>
            <a:normAutofit fontScale="85000" lnSpcReduction="20000"/>
          </a:bodyPr>
          <a:lstStyle/>
          <a:p>
            <a:pPr algn="ctr">
              <a:buFont typeface="Wingdings" panose="05000000000000000000" pitchFamily="2" charset="2"/>
              <a:buNone/>
              <a:defRPr/>
            </a:pPr>
            <a:r>
              <a:rPr lang="en-US" sz="6000" b="1" dirty="0" err="1">
                <a:latin typeface="Gigi" panose="04040504061007020D02" pitchFamily="82" charset="0"/>
              </a:rPr>
              <a:t>Selesai</a:t>
            </a:r>
            <a:r>
              <a:rPr lang="en-US" sz="6000" b="1" dirty="0">
                <a:latin typeface="Gigi" panose="04040504061007020D02" pitchFamily="82" charset="0"/>
              </a:rPr>
              <a:t> </a:t>
            </a:r>
            <a:r>
              <a:rPr lang="en-US" sz="6000" b="1" dirty="0" err="1">
                <a:latin typeface="Gigi" panose="04040504061007020D02" pitchFamily="82" charset="0"/>
              </a:rPr>
              <a:t>dah</a:t>
            </a:r>
            <a:r>
              <a:rPr lang="en-US" sz="6000" b="1" dirty="0">
                <a:latin typeface="Gigi" panose="04040504061007020D02" pitchFamily="82" charset="0"/>
              </a:rPr>
              <a:t>......</a:t>
            </a:r>
            <a:endParaRPr lang="en-US" sz="6000" b="1" dirty="0">
              <a:latin typeface="Gigi" panose="04040504061007020D02" pitchFamily="82" charset="0"/>
            </a:endParaRPr>
          </a:p>
        </p:txBody>
      </p:sp>
      <p:sp>
        <p:nvSpPr>
          <p:cNvPr id="19461" name="Footer Placeholder 6"/>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en-US"/>
              <a:t>makro-siklus bisnis-endrisentosa</a:t>
            </a:r>
            <a:endParaRPr lang="en-US"/>
          </a:p>
        </p:txBody>
      </p:sp>
      <p:sp>
        <p:nvSpPr>
          <p:cNvPr id="1946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fld id="{9303E975-C5A7-4667-A43F-2F892C42328F}" type="slidenum">
              <a:rPr lang="en-US" smtClean="0"/>
            </a:fld>
            <a:endParaRPr lang="en-US"/>
          </a:p>
        </p:txBody>
      </p:sp>
      <p:pic>
        <p:nvPicPr>
          <p:cNvPr id="19459" name="Picture 2" descr="https://encrypted-tbn3.google.com/images?q=tbn:ANd9GcRnB0BAb2V8eUw5PY5FzDVAr46TjnqR50Qu8TT5IW545YgXb3ZE"/>
          <p:cNvPicPr>
            <a:picLocks noChangeAspect="1" noChangeArrowheads="1"/>
          </p:cNvPicPr>
          <p:nvPr/>
        </p:nvPicPr>
        <p:blipFill>
          <a:blip r:embed="rId1">
            <a:lum bright="-40000"/>
            <a:extLst>
              <a:ext uri="{28A0092B-C50C-407E-A947-70E740481C1C}">
                <a14:useLocalDpi xmlns:a14="http://schemas.microsoft.com/office/drawing/2010/main" val="0"/>
              </a:ext>
            </a:extLst>
          </a:blip>
          <a:srcRect/>
          <a:stretch>
            <a:fillRect/>
          </a:stretch>
        </p:blipFill>
        <p:spPr bwMode="auto">
          <a:xfrm>
            <a:off x="2286000" y="1143000"/>
            <a:ext cx="43688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8077200" cy="5334000"/>
          </a:xfrm>
        </p:spPr>
        <p:txBody>
          <a:bodyPr>
            <a:noAutofit/>
          </a:bodyPr>
          <a:lstStyle/>
          <a:p>
            <a:pPr algn="l"/>
            <a:br>
              <a:rPr lang="en-US" sz="1800" cap="none" dirty="0">
                <a:latin typeface="Arial" panose="020B0604020202020204" pitchFamily="34" charset="0"/>
                <a:cs typeface="Arial" panose="020B0604020202020204" pitchFamily="34" charset="0"/>
              </a:rPr>
            </a:br>
            <a:r>
              <a:rPr lang="en-US" sz="1800" cap="none" dirty="0">
                <a:latin typeface="Arial" panose="020B0604020202020204" pitchFamily="34" charset="0"/>
                <a:cs typeface="Arial" panose="020B0604020202020204" pitchFamily="34" charset="0"/>
              </a:rPr>
              <a:t>Pada </a:t>
            </a:r>
            <a:r>
              <a:rPr lang="en-US" sz="1800" cap="none" dirty="0" err="1">
                <a:latin typeface="Arial" panose="020B0604020202020204" pitchFamily="34" charset="0"/>
                <a:cs typeface="Arial" panose="020B0604020202020204" pitchFamily="34" charset="0"/>
              </a:rPr>
              <a:t>Analisis</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Keseimbangan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Umum</a:t>
            </a:r>
            <a:r>
              <a:rPr lang="en-US" sz="1800" cap="none" dirty="0">
                <a:latin typeface="Arial" panose="020B0604020202020204" pitchFamily="34" charset="0"/>
                <a:cs typeface="Arial" panose="020B0604020202020204" pitchFamily="34" charset="0"/>
              </a:rPr>
              <a:t> Telah </a:t>
            </a:r>
            <a:r>
              <a:rPr lang="en-US" sz="1800" cap="none" dirty="0" err="1">
                <a:latin typeface="Arial" panose="020B0604020202020204" pitchFamily="34" charset="0"/>
                <a:cs typeface="Arial" panose="020B0604020202020204" pitchFamily="34" charset="0"/>
              </a:rPr>
              <a:t>Diasumsikan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Bahwa</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Tidak</a:t>
            </a:r>
            <a:r>
              <a:rPr lang="en-US" sz="1800" cap="none" dirty="0">
                <a:latin typeface="Arial" panose="020B0604020202020204" pitchFamily="34" charset="0"/>
                <a:cs typeface="Arial" panose="020B0604020202020204" pitchFamily="34" charset="0"/>
              </a:rPr>
              <a:t> Akan Ada </a:t>
            </a:r>
            <a:r>
              <a:rPr lang="en-US" sz="1800" cap="none" dirty="0" err="1">
                <a:latin typeface="Arial" panose="020B0604020202020204" pitchFamily="34" charset="0"/>
                <a:cs typeface="Arial" panose="020B0604020202020204" pitchFamily="34" charset="0"/>
              </a:rPr>
              <a:t>Perubahan</a:t>
            </a:r>
            <a:r>
              <a:rPr lang="en-US" sz="1800" cap="none" dirty="0">
                <a:latin typeface="Arial" panose="020B0604020202020204" pitchFamily="34" charset="0"/>
                <a:cs typeface="Arial" panose="020B0604020202020204" pitchFamily="34" charset="0"/>
              </a:rPr>
              <a:t> Harga </a:t>
            </a:r>
            <a:r>
              <a:rPr lang="en-US" sz="1800" cap="none" dirty="0" err="1">
                <a:latin typeface="Arial" panose="020B0604020202020204" pitchFamily="34" charset="0"/>
                <a:cs typeface="Arial" panose="020B0604020202020204" pitchFamily="34" charset="0"/>
              </a:rPr>
              <a:t>Umum</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Asumsi</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Ini</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Perlu</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Dimodifikasi</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Dalam</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Rangka</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Menentukan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Suatu</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Kurva</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Permintaan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Agregat</a:t>
            </a:r>
            <a:r>
              <a:rPr lang="en-US" sz="1800" cap="none" dirty="0">
                <a:latin typeface="Arial" panose="020B0604020202020204" pitchFamily="34" charset="0"/>
                <a:cs typeface="Arial" panose="020B0604020202020204" pitchFamily="34" charset="0"/>
              </a:rPr>
              <a:t>, Yang Harga </a:t>
            </a:r>
            <a:r>
              <a:rPr lang="en-US" sz="1800" cap="none" dirty="0" err="1">
                <a:latin typeface="Arial" panose="020B0604020202020204" pitchFamily="34" charset="0"/>
                <a:cs typeface="Arial" panose="020B0604020202020204" pitchFamily="34" charset="0"/>
              </a:rPr>
              <a:t>Itu</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Adalah</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Elastis</a:t>
            </a:r>
            <a:r>
              <a:rPr lang="en-US" sz="1800" cap="none" dirty="0">
                <a:latin typeface="Arial" panose="020B0604020202020204" pitchFamily="34" charset="0"/>
                <a:cs typeface="Arial" panose="020B0604020202020204" pitchFamily="34" charset="0"/>
              </a:rPr>
              <a:t>. </a:t>
            </a:r>
            <a:br>
              <a:rPr lang="en-US" sz="1800" cap="none" dirty="0">
                <a:latin typeface="Arial" panose="020B0604020202020204" pitchFamily="34" charset="0"/>
                <a:cs typeface="Arial" panose="020B0604020202020204" pitchFamily="34" charset="0"/>
              </a:rPr>
            </a:br>
            <a:br>
              <a:rPr lang="en-US" sz="1800" cap="none" dirty="0">
                <a:latin typeface="Arial" panose="020B0604020202020204" pitchFamily="34" charset="0"/>
                <a:cs typeface="Arial" panose="020B0604020202020204" pitchFamily="34" charset="0"/>
              </a:rPr>
            </a:br>
            <a:r>
              <a:rPr lang="fi-FI" sz="1800" b="1" cap="none"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Permintaan Agregatif Adalah Seluruh Permintaan Terhadap Barang Dan Jasa Yang Terjadi Dalam Suatu Perekonomian, Baik Yang Berasal Dari Dalam Negeri Maupun Yang Berasal Dari Luar Negeri. </a:t>
            </a:r>
            <a:br>
              <a:rPr lang="en-US" sz="18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i-FI" sz="18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Banyak Faktor Yang Mempengaruhi Besarnya Permintaan Agregatif Ini, Diantaranya Adalah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  Tingkat Harga Secara Umum,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  Jumlah Uang Beredar Nominal,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  Jumlah Obligasi Pemerintah,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  Defisit Tertimbang Pada Pemanfaatan Tenaga Kerja Secara Penuh </a:t>
            </a: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  Dan Lain-lain. </a:t>
            </a:r>
            <a:br>
              <a:rPr lang="fi-FI" sz="1800" cap="none" dirty="0">
                <a:latin typeface="Arial" panose="020B0604020202020204" pitchFamily="34" charset="0"/>
                <a:cs typeface="Arial" panose="020B0604020202020204" pitchFamily="34" charset="0"/>
              </a:rPr>
            </a:br>
            <a:br>
              <a:rPr lang="fi-FI" sz="1800" cap="none" dirty="0">
                <a:latin typeface="Arial" panose="020B0604020202020204" pitchFamily="34" charset="0"/>
                <a:cs typeface="Arial" panose="020B0604020202020204" pitchFamily="34" charset="0"/>
              </a:rPr>
            </a:br>
            <a:r>
              <a:rPr lang="fi-FI"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Kurva</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Permintaan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Agregatif</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Menggambarkan</a:t>
            </a:r>
            <a:r>
              <a:rPr lang="en-US" sz="1800" cap="none" dirty="0">
                <a:latin typeface="Arial" panose="020B0604020202020204" pitchFamily="34" charset="0"/>
                <a:cs typeface="Arial" panose="020B0604020202020204" pitchFamily="34" charset="0"/>
              </a:rPr>
              <a:t> </a:t>
            </a:r>
            <a:r>
              <a:rPr lang="en-US" sz="1800" cap="none" dirty="0" err="1">
                <a:latin typeface="Arial" panose="020B0604020202020204" pitchFamily="34" charset="0"/>
                <a:cs typeface="Arial" panose="020B0604020202020204" pitchFamily="34" charset="0"/>
              </a:rPr>
              <a:t>Keseimbangan</a:t>
            </a:r>
            <a:r>
              <a:rPr lang="en-US" sz="1800" cap="none" dirty="0">
                <a:latin typeface="Arial" panose="020B0604020202020204" pitchFamily="34" charset="0"/>
                <a:cs typeface="Arial" panose="020B0604020202020204" pitchFamily="34" charset="0"/>
              </a:rPr>
              <a:t> Yang </a:t>
            </a:r>
            <a:r>
              <a:rPr lang="en-US" sz="1800" cap="none" dirty="0" err="1">
                <a:latin typeface="Arial" panose="020B0604020202020204" pitchFamily="34" charset="0"/>
                <a:cs typeface="Arial" panose="020B0604020202020204" pitchFamily="34" charset="0"/>
              </a:rPr>
              <a:t>Terjadi</a:t>
            </a:r>
            <a:r>
              <a:rPr lang="en-US" sz="1800" cap="none" dirty="0">
                <a:latin typeface="Arial" panose="020B0604020202020204" pitchFamily="34" charset="0"/>
                <a:cs typeface="Arial" panose="020B0604020202020204" pitchFamily="34" charset="0"/>
              </a:rPr>
              <a:t> Di </a:t>
            </a:r>
            <a:r>
              <a:rPr lang="en-US" sz="1800" cap="none" dirty="0" err="1">
                <a:latin typeface="Arial" panose="020B0604020202020204" pitchFamily="34" charset="0"/>
                <a:cs typeface="Arial" panose="020B0604020202020204" pitchFamily="34" charset="0"/>
              </a:rPr>
              <a:t>Dalam</a:t>
            </a:r>
            <a:r>
              <a:rPr lang="en-US" sz="1800" cap="none" dirty="0">
                <a:latin typeface="Arial" panose="020B0604020202020204" pitchFamily="34" charset="0"/>
                <a:cs typeface="Arial" panose="020B0604020202020204" pitchFamily="34" charset="0"/>
              </a:rPr>
              <a:t>    Pasar Uang Dan Pasar </a:t>
            </a:r>
            <a:r>
              <a:rPr lang="en-US" sz="1800" cap="none" dirty="0" err="1">
                <a:latin typeface="Arial" panose="020B0604020202020204" pitchFamily="34" charset="0"/>
                <a:cs typeface="Arial" panose="020B0604020202020204" pitchFamily="34" charset="0"/>
              </a:rPr>
              <a:t>Barang</a:t>
            </a:r>
            <a:r>
              <a:rPr lang="en-US" sz="1800" cap="none" dirty="0">
                <a:latin typeface="Arial" panose="020B0604020202020204" pitchFamily="34" charset="0"/>
                <a:cs typeface="Arial" panose="020B0604020202020204" pitchFamily="34" charset="0"/>
              </a:rPr>
              <a:t>.</a:t>
            </a:r>
            <a:br>
              <a:rPr lang="en-US" sz="1800" cap="none" dirty="0"/>
            </a:br>
            <a:endParaRPr lang="en-US" sz="1800" cap="none" dirty="0"/>
          </a:p>
        </p:txBody>
      </p:sp>
      <p:sp>
        <p:nvSpPr>
          <p:cNvPr id="4" name="Rectangle 2"/>
          <p:cNvSpPr txBox="1">
            <a:spLocks noChangeArrowheads="1"/>
          </p:cNvSpPr>
          <p:nvPr/>
        </p:nvSpPr>
        <p:spPr>
          <a:xfrm>
            <a:off x="838200" y="266700"/>
            <a:ext cx="5486400" cy="990600"/>
          </a:xfrm>
          <a:prstGeom prst="rect">
            <a:avLst/>
          </a:prstGeom>
          <a:ln>
            <a:solidFill>
              <a:schemeClr val="accent1">
                <a:lumMod val="20000"/>
                <a:lumOff val="80000"/>
              </a:schemeClr>
            </a:solidFill>
          </a:ln>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Aggregate Demand</a:t>
            </a:r>
            <a:endPar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81000"/>
            <a:ext cx="8229600" cy="838200"/>
          </a:xfrm>
        </p:spPr>
        <p:txBody>
          <a:bodyPr/>
          <a:lstStyle/>
          <a:p>
            <a:pPr algn="l" eaLnBrk="1" hangingPunct="1"/>
            <a:r>
              <a:rPr lang="en-US" dirty="0" err="1"/>
              <a:t>Secara</a:t>
            </a:r>
            <a:r>
              <a:rPr lang="en-US" dirty="0"/>
              <a:t> </a:t>
            </a:r>
            <a:r>
              <a:rPr lang="en-US" dirty="0" err="1"/>
              <a:t>matematis</a:t>
            </a:r>
            <a:r>
              <a:rPr lang="en-US" dirty="0"/>
              <a:t>:</a:t>
            </a:r>
            <a:endParaRPr lang="en-US" dirty="0"/>
          </a:p>
        </p:txBody>
      </p:sp>
      <p:sp>
        <p:nvSpPr>
          <p:cNvPr id="4" name="Content Placeholder 2"/>
          <p:cNvSpPr>
            <a:spLocks noGrp="1"/>
          </p:cNvSpPr>
          <p:nvPr>
            <p:ph idx="1"/>
          </p:nvPr>
        </p:nvSpPr>
        <p:spPr>
          <a:xfrm>
            <a:off x="1371600" y="1224116"/>
            <a:ext cx="6858000" cy="4525963"/>
          </a:xfrm>
        </p:spPr>
        <p:txBody>
          <a:bodyPr>
            <a:normAutofit fontScale="85000" lnSpcReduction="20000"/>
          </a:bodyPr>
          <a:lstStyle/>
          <a:p>
            <a:pPr eaLnBrk="1" hangingPunct="1">
              <a:defRPr/>
            </a:pPr>
            <a:r>
              <a:rPr lang="en-US" sz="2800" b="1" dirty="0">
                <a:solidFill>
                  <a:schemeClr val="accent2">
                    <a:lumMod val="75000"/>
                  </a:schemeClr>
                </a:solidFill>
                <a:effectLst>
                  <a:outerShdw blurRad="38100" dist="38100" dir="2700000" algn="tl">
                    <a:srgbClr val="000000">
                      <a:alpha val="43137"/>
                    </a:srgbClr>
                  </a:outerShdw>
                </a:effectLst>
              </a:rPr>
              <a:t>Y = C + I + G + NX</a:t>
            </a:r>
            <a:endParaRPr lang="en-US" sz="2800" b="1" dirty="0">
              <a:solidFill>
                <a:schemeClr val="accent2">
                  <a:lumMod val="75000"/>
                </a:schemeClr>
              </a:solidFill>
              <a:effectLst>
                <a:outerShdw blurRad="38100" dist="38100" dir="2700000" algn="tl">
                  <a:srgbClr val="000000">
                    <a:alpha val="43137"/>
                  </a:srgbClr>
                </a:outerShdw>
              </a:effectLst>
            </a:endParaRPr>
          </a:p>
          <a:p>
            <a:pPr eaLnBrk="1" hangingPunct="1">
              <a:buNone/>
              <a:defRPr/>
            </a:pP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atau</a:t>
            </a:r>
            <a:endParaRPr lang="en-US" sz="2800" b="1" dirty="0">
              <a:effectLst>
                <a:outerShdw blurRad="38100" dist="38100" dir="2700000" algn="tl">
                  <a:srgbClr val="000000">
                    <a:alpha val="43137"/>
                  </a:srgbClr>
                </a:outerShdw>
              </a:effectLst>
            </a:endParaRPr>
          </a:p>
          <a:p>
            <a:pPr eaLnBrk="1" hangingPunct="1">
              <a:defRPr/>
            </a:pPr>
            <a:r>
              <a:rPr lang="en-US" sz="2800" b="1" dirty="0">
                <a:solidFill>
                  <a:schemeClr val="accent3">
                    <a:lumMod val="25000"/>
                  </a:schemeClr>
                </a:solidFill>
                <a:effectLst>
                  <a:outerShdw blurRad="38100" dist="38100" dir="2700000" algn="tl">
                    <a:srgbClr val="000000">
                      <a:alpha val="43137"/>
                    </a:srgbClr>
                  </a:outerShdw>
                </a:effectLst>
              </a:rPr>
              <a:t>Y = C + I + G + (X-M)</a:t>
            </a:r>
            <a:endParaRPr lang="en-US" sz="2800" b="1" dirty="0">
              <a:solidFill>
                <a:schemeClr val="accent3">
                  <a:lumMod val="25000"/>
                </a:schemeClr>
              </a:solidFill>
              <a:effectLst>
                <a:outerShdw blurRad="38100" dist="38100" dir="2700000" algn="tl">
                  <a:srgbClr val="000000">
                    <a:alpha val="43137"/>
                  </a:srgbClr>
                </a:outerShdw>
              </a:effectLst>
            </a:endParaRPr>
          </a:p>
          <a:p>
            <a:pPr eaLnBrk="1" hangingPunct="1">
              <a:buFontTx/>
              <a:buNone/>
              <a:defRPr/>
            </a:pPr>
            <a:r>
              <a:rPr lang="en-US" sz="2800" b="1" dirty="0" err="1">
                <a:effectLst>
                  <a:outerShdw blurRad="38100" dist="38100" dir="2700000" algn="tl">
                    <a:srgbClr val="000000">
                      <a:alpha val="43137"/>
                    </a:srgbClr>
                  </a:outerShdw>
                </a:effectLst>
              </a:rPr>
              <a:t>Dimana</a:t>
            </a:r>
            <a:r>
              <a:rPr lang="en-US" sz="2800" b="1" dirty="0">
                <a:effectLst>
                  <a:outerShdw blurRad="38100" dist="38100" dir="2700000" algn="tl">
                    <a:srgbClr val="000000">
                      <a:alpha val="43137"/>
                    </a:srgbClr>
                  </a:outerShdw>
                </a:effectLst>
              </a:rPr>
              <a:t>:</a:t>
            </a:r>
            <a:endParaRPr lang="en-US" sz="2800" b="1" dirty="0">
              <a:effectLst>
                <a:outerShdw blurRad="38100" dist="38100" dir="2700000" algn="tl">
                  <a:srgbClr val="000000">
                    <a:alpha val="43137"/>
                  </a:srgbClr>
                </a:outerShdw>
              </a:effectLst>
            </a:endParaRPr>
          </a:p>
          <a:p>
            <a:pPr eaLnBrk="1" hangingPunct="1">
              <a:buFontTx/>
              <a:buNone/>
              <a:defRPr/>
            </a:pPr>
            <a:r>
              <a:rPr lang="en-US" sz="2800" b="1" dirty="0">
                <a:solidFill>
                  <a:schemeClr val="accent6">
                    <a:lumMod val="75000"/>
                  </a:schemeClr>
                </a:solidFill>
              </a:rPr>
              <a:t>C = </a:t>
            </a:r>
            <a:r>
              <a:rPr lang="en-US" sz="2800" b="1" dirty="0" err="1">
                <a:solidFill>
                  <a:schemeClr val="accent6">
                    <a:lumMod val="75000"/>
                  </a:schemeClr>
                </a:solidFill>
              </a:rPr>
              <a:t>Konsumsi</a:t>
            </a:r>
            <a:endParaRPr lang="en-US" sz="2800" b="1" dirty="0">
              <a:solidFill>
                <a:schemeClr val="accent6">
                  <a:lumMod val="75000"/>
                </a:schemeClr>
              </a:solidFill>
            </a:endParaRPr>
          </a:p>
          <a:p>
            <a:pPr eaLnBrk="1" hangingPunct="1">
              <a:buFontTx/>
              <a:buNone/>
              <a:defRPr/>
            </a:pPr>
            <a:r>
              <a:rPr lang="en-US" sz="2800" b="1" dirty="0">
                <a:solidFill>
                  <a:srgbClr val="FF0000"/>
                </a:solidFill>
              </a:rPr>
              <a:t>I = </a:t>
            </a:r>
            <a:r>
              <a:rPr lang="en-US" sz="2800" b="1" dirty="0" err="1">
                <a:solidFill>
                  <a:srgbClr val="FF0000"/>
                </a:solidFill>
              </a:rPr>
              <a:t>Investasi</a:t>
            </a:r>
            <a:endParaRPr lang="en-US" sz="2800" b="1" dirty="0">
              <a:solidFill>
                <a:srgbClr val="FF0000"/>
              </a:solidFill>
            </a:endParaRPr>
          </a:p>
          <a:p>
            <a:pPr eaLnBrk="1" hangingPunct="1">
              <a:buFontTx/>
              <a:buNone/>
              <a:defRPr/>
            </a:pPr>
            <a:r>
              <a:rPr lang="en-US" sz="2800" b="1" dirty="0">
                <a:solidFill>
                  <a:srgbClr val="00B050"/>
                </a:solidFill>
              </a:rPr>
              <a:t>G = </a:t>
            </a:r>
            <a:r>
              <a:rPr lang="en-US" sz="2800" b="1" dirty="0" err="1">
                <a:solidFill>
                  <a:srgbClr val="00B050"/>
                </a:solidFill>
              </a:rPr>
              <a:t>Pengeluaran</a:t>
            </a:r>
            <a:r>
              <a:rPr lang="en-US" sz="2800" b="1" dirty="0">
                <a:solidFill>
                  <a:srgbClr val="00B050"/>
                </a:solidFill>
              </a:rPr>
              <a:t> </a:t>
            </a:r>
            <a:r>
              <a:rPr lang="en-US" sz="2800" b="1" dirty="0" err="1">
                <a:solidFill>
                  <a:srgbClr val="00B050"/>
                </a:solidFill>
              </a:rPr>
              <a:t>Pemerintah</a:t>
            </a:r>
            <a:endParaRPr lang="en-US" sz="2800" b="1" dirty="0">
              <a:solidFill>
                <a:srgbClr val="00B050"/>
              </a:solidFill>
            </a:endParaRPr>
          </a:p>
          <a:p>
            <a:pPr eaLnBrk="1" hangingPunct="1">
              <a:buFontTx/>
              <a:buNone/>
              <a:defRPr/>
            </a:pPr>
            <a:r>
              <a:rPr lang="en-US" sz="2800" b="1" dirty="0">
                <a:solidFill>
                  <a:srgbClr val="7030A0"/>
                </a:solidFill>
              </a:rPr>
              <a:t>X = </a:t>
            </a:r>
            <a:r>
              <a:rPr lang="en-US" sz="2800" b="1" dirty="0" err="1">
                <a:solidFill>
                  <a:srgbClr val="7030A0"/>
                </a:solidFill>
              </a:rPr>
              <a:t>Ekspor</a:t>
            </a:r>
            <a:endParaRPr lang="en-US" sz="2800" b="1" dirty="0">
              <a:solidFill>
                <a:srgbClr val="7030A0"/>
              </a:solidFill>
            </a:endParaRPr>
          </a:p>
          <a:p>
            <a:pPr eaLnBrk="1" hangingPunct="1">
              <a:buFontTx/>
              <a:buNone/>
              <a:defRPr/>
            </a:pPr>
            <a:r>
              <a:rPr lang="en-US" sz="2800" b="1" dirty="0">
                <a:solidFill>
                  <a:srgbClr val="0070C0"/>
                </a:solidFill>
              </a:rPr>
              <a:t>M = </a:t>
            </a:r>
            <a:r>
              <a:rPr lang="en-US" sz="2800" b="1" dirty="0" err="1">
                <a:solidFill>
                  <a:srgbClr val="0070C0"/>
                </a:solidFill>
              </a:rPr>
              <a:t>Impor</a:t>
            </a:r>
            <a:endParaRPr lang="en-US" sz="2800"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ox(in)">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diamond(in)">
                                      <p:cBhvr>
                                        <p:cTn id="17" dur="2000"/>
                                        <p:tgtEl>
                                          <p:spTgt spid="4">
                                            <p:txEl>
                                              <p:pRg st="4" end="4"/>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Effect transition="in" filter="diamond(in)">
                                      <p:cBhvr>
                                        <p:cTn id="20" dur="2000"/>
                                        <p:tgtEl>
                                          <p:spTgt spid="4">
                                            <p:txEl>
                                              <p:pRg st="5" end="5"/>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Effect transition="in" filter="diamond(in)">
                                      <p:cBhvr>
                                        <p:cTn id="23" dur="2000"/>
                                        <p:tgtEl>
                                          <p:spTgt spid="4">
                                            <p:txEl>
                                              <p:pRg st="6" end="6"/>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4">
                                            <p:txEl>
                                              <p:pRg st="7" end="7"/>
                                            </p:txEl>
                                          </p:spTgt>
                                        </p:tgtEl>
                                        <p:attrNameLst>
                                          <p:attrName>style.visibility</p:attrName>
                                        </p:attrNameLst>
                                      </p:cBhvr>
                                      <p:to>
                                        <p:strVal val="visible"/>
                                      </p:to>
                                    </p:set>
                                    <p:animEffect transition="in" filter="diamond(in)">
                                      <p:cBhvr>
                                        <p:cTn id="26" dur="2000"/>
                                        <p:tgtEl>
                                          <p:spTgt spid="4">
                                            <p:txEl>
                                              <p:pRg st="7" end="7"/>
                                            </p:txEl>
                                          </p:spTgt>
                                        </p:tgtEl>
                                      </p:cBhvr>
                                    </p:animEffect>
                                  </p:childTnLst>
                                </p:cTn>
                              </p:par>
                              <p:par>
                                <p:cTn id="27" presetID="8" presetClass="entr" presetSubtype="16" fill="hold"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animEffect transition="in" filter="diamond(in)">
                                      <p:cBhvr>
                                        <p:cTn id="29"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685800" y="870466"/>
            <a:ext cx="7961312" cy="4953000"/>
            <a:chOff x="609600" y="1447800"/>
            <a:chExt cx="7961312" cy="4953000"/>
          </a:xfrm>
        </p:grpSpPr>
        <p:pic>
          <p:nvPicPr>
            <p:cNvPr id="4" name="Picture 5" descr="fig24-1-4"/>
            <p:cNvPicPr>
              <a:picLocks noChangeAspect="1" noChangeArrowheads="1"/>
            </p:cNvPicPr>
            <p:nvPr/>
          </p:nvPicPr>
          <p:blipFill>
            <a:blip r:embed="rId1"/>
            <a:srcRect/>
            <a:stretch>
              <a:fillRect/>
            </a:stretch>
          </p:blipFill>
          <p:spPr bwMode="auto">
            <a:xfrm>
              <a:off x="609600" y="1447800"/>
              <a:ext cx="4930775" cy="2695575"/>
            </a:xfrm>
            <a:prstGeom prst="rect">
              <a:avLst/>
            </a:prstGeom>
            <a:noFill/>
          </p:spPr>
        </p:pic>
        <p:pic>
          <p:nvPicPr>
            <p:cNvPr id="5" name="Picture 10" descr="ADderive"/>
            <p:cNvPicPr>
              <a:picLocks noChangeAspect="1" noChangeArrowheads="1"/>
            </p:cNvPicPr>
            <p:nvPr/>
          </p:nvPicPr>
          <p:blipFill>
            <a:blip r:embed="rId2"/>
            <a:srcRect/>
            <a:stretch>
              <a:fillRect/>
            </a:stretch>
          </p:blipFill>
          <p:spPr bwMode="auto">
            <a:xfrm>
              <a:off x="5715000" y="1600200"/>
              <a:ext cx="2855912" cy="4800600"/>
            </a:xfrm>
            <a:prstGeom prst="rect">
              <a:avLst/>
            </a:prstGeom>
            <a:noFill/>
          </p:spPr>
        </p:pic>
      </p:grpSp>
      <p:graphicFrame>
        <p:nvGraphicFramePr>
          <p:cNvPr id="1026" name="Object 2"/>
          <p:cNvGraphicFramePr>
            <a:graphicFrameLocks noChangeAspect="1"/>
          </p:cNvGraphicFramePr>
          <p:nvPr/>
        </p:nvGraphicFramePr>
        <p:xfrm>
          <a:off x="457200" y="4343400"/>
          <a:ext cx="5181600" cy="360363"/>
        </p:xfrm>
        <a:graphic>
          <a:graphicData uri="http://schemas.openxmlformats.org/presentationml/2006/ole">
            <mc:AlternateContent xmlns:mc="http://schemas.openxmlformats.org/markup-compatibility/2006">
              <mc:Choice xmlns:v="urn:schemas-microsoft-com:vml" Requires="v">
                <p:oleObj spid="_x0000_s1028" name="Equation" r:id="rId3" imgW="2933700" imgH="203200" progId="">
                  <p:embed/>
                </p:oleObj>
              </mc:Choice>
              <mc:Fallback>
                <p:oleObj name="Equation" r:id="rId3" imgW="2933700" imgH="2032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343400"/>
                        <a:ext cx="5181600" cy="360363"/>
                      </a:xfrm>
                      <a:prstGeom prst="rect">
                        <a:avLst/>
                      </a:prstGeom>
                      <a:solidFill>
                        <a:srgbClr val="FF99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2"/>
          <p:cNvSpPr txBox="1">
            <a:spLocks noChangeArrowheads="1"/>
          </p:cNvSpPr>
          <p:nvPr/>
        </p:nvSpPr>
        <p:spPr>
          <a:xfrm>
            <a:off x="602226" y="226901"/>
            <a:ext cx="6477000" cy="609600"/>
          </a:xfrm>
          <a:prstGeom prst="rect">
            <a:avLst/>
          </a:prstGeom>
          <a:ln>
            <a:solidFill>
              <a:schemeClr val="accent1">
                <a:lumMod val="20000"/>
                <a:lumOff val="80000"/>
              </a:schemeClr>
            </a:solidFill>
          </a:ln>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Turunan</a:t>
            </a:r>
            <a:r>
              <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Kurva</a:t>
            </a:r>
            <a:r>
              <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Aggregate Demand </a:t>
            </a:r>
            <a:r>
              <a:rPr kumimoji="0" lang="en-US" sz="32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dari</a:t>
            </a:r>
            <a:r>
              <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AE </a:t>
            </a:r>
            <a:endParaRPr kumimoji="0" lang="en-US" sz="32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10" name="Rectangle 3"/>
          <p:cNvSpPr txBox="1">
            <a:spLocks noChangeArrowheads="1"/>
          </p:cNvSpPr>
          <p:nvPr/>
        </p:nvSpPr>
        <p:spPr>
          <a:xfrm>
            <a:off x="609600" y="4876800"/>
            <a:ext cx="4876800" cy="1066800"/>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1600" b="0" i="0" u="none" strike="noStrike" kern="1200" cap="none" spc="0" normalizeH="0" baseline="0" noProof="0" dirty="0">
                <a:ln>
                  <a:noFill/>
                </a:ln>
                <a:effectLst/>
                <a:uLnTx/>
                <a:uFillTx/>
                <a:latin typeface="+mn-lt"/>
                <a:ea typeface="+mn-ea"/>
                <a:cs typeface="+mn-cs"/>
              </a:rPr>
              <a:t>At every point along the aggregate demand curve, the aggregate quantity of output demanded is exactly equal to planned aggregate expenditure.</a:t>
            </a:r>
            <a:endParaRPr kumimoji="0" lang="en-US" sz="1600" b="0" i="0" u="none" strike="noStrike" kern="1200" cap="none" spc="0" normalizeH="0" baseline="0" noProof="0" dirty="0">
              <a:ln>
                <a:noFill/>
              </a:ln>
              <a:effectLst/>
              <a:uLnTx/>
              <a:uFillTx/>
              <a:latin typeface="+mn-lt"/>
              <a:ea typeface="+mn-ea"/>
              <a:cs typeface="+mn-cs"/>
            </a:endParaRPr>
          </a:p>
        </p:txBody>
      </p:sp>
      <p:sp>
        <p:nvSpPr>
          <p:cNvPr id="12" name="Text Box 5"/>
          <p:cNvSpPr txBox="1">
            <a:spLocks noChangeArrowheads="1"/>
          </p:cNvSpPr>
          <p:nvPr/>
        </p:nvSpPr>
        <p:spPr bwMode="auto">
          <a:xfrm>
            <a:off x="685800" y="5638800"/>
            <a:ext cx="1752600" cy="369332"/>
          </a:xfrm>
          <a:prstGeom prst="rect">
            <a:avLst/>
          </a:prstGeom>
          <a:solidFill>
            <a:srgbClr val="FF9900">
              <a:alpha val="50000"/>
            </a:srgbClr>
          </a:solidFill>
          <a:ln w="9525">
            <a:noFill/>
            <a:miter lim="800000"/>
          </a:ln>
          <a:effectLst/>
        </p:spPr>
        <p:txBody>
          <a:bodyPr wrap="square">
            <a:spAutoFit/>
          </a:bodyPr>
          <a:lstStyle/>
          <a:p>
            <a:pPr>
              <a:spcBef>
                <a:spcPct val="50000"/>
              </a:spcBef>
            </a:pPr>
            <a:r>
              <a:rPr lang="en-US" i="1" dirty="0">
                <a:latin typeface="Arial" panose="020B0604020202020204" pitchFamily="34" charset="0"/>
              </a:rPr>
              <a:t>Y = C + I + G</a:t>
            </a:r>
            <a:endParaRPr lang="en-US" i="1" dirty="0">
              <a:latin typeface="Arial" panose="020B0604020202020204" pitchFamily="34" charset="0"/>
            </a:endParaRPr>
          </a:p>
        </p:txBody>
      </p:sp>
      <p:sp>
        <p:nvSpPr>
          <p:cNvPr id="13" name="Text Box 7"/>
          <p:cNvSpPr txBox="1">
            <a:spLocks noChangeArrowheads="1"/>
          </p:cNvSpPr>
          <p:nvPr/>
        </p:nvSpPr>
        <p:spPr bwMode="auto">
          <a:xfrm>
            <a:off x="2475271" y="5731133"/>
            <a:ext cx="1752600" cy="276999"/>
          </a:xfrm>
          <a:prstGeom prst="rect">
            <a:avLst/>
          </a:prstGeom>
          <a:noFill/>
          <a:ln w="9525">
            <a:noFill/>
            <a:miter lim="800000"/>
          </a:ln>
          <a:effectLst/>
        </p:spPr>
        <p:txBody>
          <a:bodyPr wrap="square">
            <a:spAutoFit/>
          </a:bodyPr>
          <a:lstStyle/>
          <a:p>
            <a:pPr>
              <a:spcBef>
                <a:spcPct val="50000"/>
              </a:spcBef>
            </a:pPr>
            <a:r>
              <a:rPr lang="en-US" sz="1200" dirty="0">
                <a:latin typeface="Arial" panose="020B0604020202020204" pitchFamily="34" charset="0"/>
              </a:rPr>
              <a:t>equilibrium condition</a:t>
            </a:r>
            <a:endParaRPr lang="en-US" sz="1200" dirty="0">
              <a:latin typeface="Arial" panose="020B0604020202020204" pitchFamily="34" charset="0"/>
            </a:endParaRPr>
          </a:p>
        </p:txBody>
      </p:sp>
      <p:grpSp>
        <p:nvGrpSpPr>
          <p:cNvPr id="6" name="Group 5"/>
          <p:cNvGrpSpPr/>
          <p:nvPr/>
        </p:nvGrpSpPr>
        <p:grpSpPr>
          <a:xfrm>
            <a:off x="8695010" y="1754756"/>
            <a:ext cx="231840" cy="1829880"/>
            <a:chOff x="8695010" y="1754756"/>
            <a:chExt cx="231840" cy="1829880"/>
          </a:xfrm>
        </p:grpSpPr>
        <mc:AlternateContent xmlns:mc="http://schemas.openxmlformats.org/markup-compatibility/2006" xmlns:p14="http://schemas.microsoft.com/office/powerpoint/2010/main">
          <mc:Choice Requires="p14">
            <p:contentPart r:id="rId5" p14:bwMode="auto">
              <p14:nvContentPartPr>
                <p14:cNvPr id="2" name="Ink 1"/>
                <p14:cNvContentPartPr/>
                <p14:nvPr/>
              </p14:nvContentPartPr>
              <p14:xfrm>
                <a:off x="8695010" y="1754756"/>
                <a:ext cx="184680" cy="1829880"/>
              </p14:xfrm>
            </p:contentPart>
          </mc:Choice>
          <mc:Fallback xmlns="">
            <p:pic>
              <p:nvPicPr>
                <p:cNvPr id="2" name="Ink 1"/>
              </p:nvPicPr>
              <p:blipFill>
                <a:blip r:embed="rId6"/>
              </p:blipFill>
              <p:spPr>
                <a:xfrm>
                  <a:off x="8695010" y="1754756"/>
                  <a:ext cx="184680" cy="182988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3" name="Ink 2"/>
                <p14:cNvContentPartPr/>
                <p14:nvPr/>
              </p14:nvContentPartPr>
              <p14:xfrm>
                <a:off x="8804090" y="3302036"/>
                <a:ext cx="122760" cy="178920"/>
              </p14:xfrm>
            </p:contentPart>
          </mc:Choice>
          <mc:Fallback xmlns="">
            <p:pic>
              <p:nvPicPr>
                <p:cNvPr id="3" name="Ink 2"/>
              </p:nvPicPr>
              <p:blipFill>
                <a:blip r:embed="rId8"/>
              </p:blipFill>
              <p:spPr>
                <a:xfrm>
                  <a:off x="8804090" y="3302036"/>
                  <a:ext cx="122760" cy="178920"/>
                </a:xfrm>
                <a:prstGeom prst="rect"/>
              </p:spPr>
            </p:pic>
          </mc:Fallback>
        </mc:AlternateContent>
      </p:grpSp>
      <mc:AlternateContent xmlns:mc="http://schemas.openxmlformats.org/markup-compatibility/2006" xmlns:p14="http://schemas.microsoft.com/office/powerpoint/2010/main">
        <mc:Choice Requires="p14">
          <p:contentPart r:id="rId9" p14:bwMode="auto">
            <p14:nvContentPartPr>
              <p14:cNvPr id="7" name="Ink 6"/>
              <p14:cNvContentPartPr/>
              <p14:nvPr/>
            </p14:nvContentPartPr>
            <p14:xfrm>
              <a:off x="7993010" y="2167676"/>
              <a:ext cx="131040" cy="61560"/>
            </p14:xfrm>
          </p:contentPart>
        </mc:Choice>
        <mc:Fallback xmlns="">
          <p:pic>
            <p:nvPicPr>
              <p:cNvPr id="7" name="Ink 6"/>
            </p:nvPicPr>
            <p:blipFill>
              <a:blip r:embed="rId10"/>
            </p:blipFill>
            <p:spPr>
              <a:xfrm>
                <a:off x="7993010" y="2167676"/>
                <a:ext cx="131040" cy="61560"/>
              </a:xfrm>
              <a:prstGeom prst="rect"/>
            </p:spPr>
          </p:pic>
        </mc:Fallback>
      </mc:AlternateContent>
      <p:grpSp>
        <p:nvGrpSpPr>
          <p:cNvPr id="15" name="Group 14"/>
          <p:cNvGrpSpPr/>
          <p:nvPr/>
        </p:nvGrpSpPr>
        <p:grpSpPr>
          <a:xfrm>
            <a:off x="8228810" y="2152556"/>
            <a:ext cx="418320" cy="128160"/>
            <a:chOff x="8228810" y="2152556"/>
            <a:chExt cx="418320" cy="128160"/>
          </a:xfrm>
        </p:grpSpPr>
        <mc:AlternateContent xmlns:mc="http://schemas.openxmlformats.org/markup-compatibility/2006" xmlns:p14="http://schemas.microsoft.com/office/powerpoint/2010/main">
          <mc:Choice Requires="p14">
            <p:contentPart r:id="rId11" p14:bwMode="auto">
              <p14:nvContentPartPr>
                <p14:cNvPr id="11" name="Ink 10"/>
                <p14:cNvContentPartPr/>
                <p14:nvPr/>
              </p14:nvContentPartPr>
              <p14:xfrm>
                <a:off x="8228810" y="2197196"/>
                <a:ext cx="122760" cy="83520"/>
              </p14:xfrm>
            </p:contentPart>
          </mc:Choice>
          <mc:Fallback xmlns="">
            <p:pic>
              <p:nvPicPr>
                <p:cNvPr id="11" name="Ink 10"/>
              </p:nvPicPr>
              <p:blipFill>
                <a:blip r:embed="rId12"/>
              </p:blipFill>
              <p:spPr>
                <a:xfrm>
                  <a:off x="8228810" y="2197196"/>
                  <a:ext cx="122760" cy="8352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14" name="Ink 13"/>
                <p14:cNvContentPartPr/>
                <p14:nvPr/>
              </p14:nvContentPartPr>
              <p14:xfrm>
                <a:off x="8494850" y="2152556"/>
                <a:ext cx="152280" cy="69840"/>
              </p14:xfrm>
            </p:contentPart>
          </mc:Choice>
          <mc:Fallback xmlns="">
            <p:pic>
              <p:nvPicPr>
                <p:cNvPr id="14" name="Ink 13"/>
              </p:nvPicPr>
              <p:blipFill>
                <a:blip r:embed="rId14"/>
              </p:blipFill>
              <p:spPr>
                <a:xfrm>
                  <a:off x="8494850" y="2152556"/>
                  <a:ext cx="152280" cy="69840"/>
                </a:xfrm>
                <a:prstGeom prst="rect"/>
              </p:spPr>
            </p:pic>
          </mc:Fallback>
        </mc:AlternateContent>
      </p:grpSp>
      <p:grpSp>
        <p:nvGrpSpPr>
          <p:cNvPr id="18" name="Group 17"/>
          <p:cNvGrpSpPr/>
          <p:nvPr/>
        </p:nvGrpSpPr>
        <p:grpSpPr>
          <a:xfrm>
            <a:off x="8022530" y="3878396"/>
            <a:ext cx="413640" cy="662040"/>
            <a:chOff x="8022530" y="3878396"/>
            <a:chExt cx="413640" cy="662040"/>
          </a:xfrm>
        </p:grpSpPr>
        <mc:AlternateContent xmlns:mc="http://schemas.openxmlformats.org/markup-compatibility/2006" xmlns:p14="http://schemas.microsoft.com/office/powerpoint/2010/main">
          <mc:Choice Requires="p14">
            <p:contentPart r:id="rId15" p14:bwMode="auto">
              <p14:nvContentPartPr>
                <p14:cNvPr id="16" name="Ink 15"/>
                <p14:cNvContentPartPr/>
                <p14:nvPr/>
              </p14:nvContentPartPr>
              <p14:xfrm>
                <a:off x="8076530" y="3878396"/>
                <a:ext cx="359640" cy="641880"/>
              </p14:xfrm>
            </p:contentPart>
          </mc:Choice>
          <mc:Fallback xmlns="">
            <p:pic>
              <p:nvPicPr>
                <p:cNvPr id="16" name="Ink 15"/>
              </p:nvPicPr>
              <p:blipFill>
                <a:blip r:embed="rId16"/>
              </p:blipFill>
              <p:spPr>
                <a:xfrm>
                  <a:off x="8076530" y="3878396"/>
                  <a:ext cx="359640" cy="64188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7" name="Ink 16"/>
                <p14:cNvContentPartPr/>
                <p14:nvPr/>
              </p14:nvContentPartPr>
              <p14:xfrm>
                <a:off x="8022530" y="4306076"/>
                <a:ext cx="359280" cy="234360"/>
              </p14:xfrm>
            </p:contentPart>
          </mc:Choice>
          <mc:Fallback xmlns="">
            <p:pic>
              <p:nvPicPr>
                <p:cNvPr id="17" name="Ink 16"/>
              </p:nvPicPr>
              <p:blipFill>
                <a:blip r:embed="rId18"/>
              </p:blipFill>
              <p:spPr>
                <a:xfrm>
                  <a:off x="8022530" y="4306076"/>
                  <a:ext cx="359280" cy="234360"/>
                </a:xfrm>
                <a:prstGeom prst="rect"/>
              </p:spPr>
            </p:pic>
          </mc:Fallback>
        </mc:AlternateContent>
      </p:grpSp>
      <p:grpSp>
        <p:nvGrpSpPr>
          <p:cNvPr id="1031" name="Group 1030"/>
          <p:cNvGrpSpPr/>
          <p:nvPr/>
        </p:nvGrpSpPr>
        <p:grpSpPr>
          <a:xfrm>
            <a:off x="6808970" y="1223396"/>
            <a:ext cx="1172520" cy="467280"/>
            <a:chOff x="6808970" y="1223396"/>
            <a:chExt cx="1172520" cy="467280"/>
          </a:xfrm>
        </p:grpSpPr>
        <mc:AlternateContent xmlns:mc="http://schemas.openxmlformats.org/markup-compatibility/2006" xmlns:p14="http://schemas.microsoft.com/office/powerpoint/2010/main">
          <mc:Choice Requires="p14">
            <p:contentPart r:id="rId19" p14:bwMode="auto">
              <p14:nvContentPartPr>
                <p14:cNvPr id="25" name="Ink 24"/>
                <p14:cNvContentPartPr/>
                <p14:nvPr/>
              </p14:nvContentPartPr>
              <p14:xfrm>
                <a:off x="6808970" y="1223396"/>
                <a:ext cx="181800" cy="320760"/>
              </p14:xfrm>
            </p:contentPart>
          </mc:Choice>
          <mc:Fallback xmlns="">
            <p:pic>
              <p:nvPicPr>
                <p:cNvPr id="25" name="Ink 24"/>
              </p:nvPicPr>
              <p:blipFill>
                <a:blip r:embed="rId20"/>
              </p:blipFill>
              <p:spPr>
                <a:xfrm>
                  <a:off x="6808970" y="1223396"/>
                  <a:ext cx="181800" cy="32076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26" name="Ink 25"/>
                <p14:cNvContentPartPr/>
                <p14:nvPr/>
              </p14:nvContentPartPr>
              <p14:xfrm>
                <a:off x="6946130" y="1223396"/>
                <a:ext cx="130680" cy="326520"/>
              </p14:xfrm>
            </p:contentPart>
          </mc:Choice>
          <mc:Fallback xmlns="">
            <p:pic>
              <p:nvPicPr>
                <p:cNvPr id="26" name="Ink 25"/>
              </p:nvPicPr>
              <p:blipFill>
                <a:blip r:embed="rId22"/>
              </p:blipFill>
              <p:spPr>
                <a:xfrm>
                  <a:off x="6946130" y="1223396"/>
                  <a:ext cx="130680" cy="32652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27" name="Ink 26"/>
                <p14:cNvContentPartPr/>
                <p14:nvPr/>
              </p14:nvContentPartPr>
              <p14:xfrm>
                <a:off x="7152410" y="1400516"/>
                <a:ext cx="360" cy="360"/>
              </p14:xfrm>
            </p:contentPart>
          </mc:Choice>
          <mc:Fallback xmlns="">
            <p:pic>
              <p:nvPicPr>
                <p:cNvPr id="27" name="Ink 26"/>
              </p:nvPicPr>
              <p:blipFill>
                <a:blip r:embed="rId24"/>
              </p:blipFill>
              <p:spPr>
                <a:xfrm>
                  <a:off x="7152410" y="1400516"/>
                  <a:ext cx="360" cy="36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29" name="Ink 28"/>
                <p14:cNvContentPartPr/>
                <p14:nvPr/>
              </p14:nvContentPartPr>
              <p14:xfrm>
                <a:off x="6828050" y="1400516"/>
                <a:ext cx="234720" cy="16200"/>
              </p14:xfrm>
            </p:contentPart>
          </mc:Choice>
          <mc:Fallback xmlns="">
            <p:pic>
              <p:nvPicPr>
                <p:cNvPr id="29" name="Ink 28"/>
              </p:nvPicPr>
              <p:blipFill>
                <a:blip r:embed="rId26"/>
              </p:blipFill>
              <p:spPr>
                <a:xfrm>
                  <a:off x="6828050" y="1400516"/>
                  <a:ext cx="234720" cy="162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30" name="Ink 29"/>
                <p14:cNvContentPartPr/>
                <p14:nvPr/>
              </p14:nvContentPartPr>
              <p14:xfrm>
                <a:off x="7152410" y="1252916"/>
                <a:ext cx="292680" cy="298800"/>
              </p14:xfrm>
            </p:contentPart>
          </mc:Choice>
          <mc:Fallback xmlns="">
            <p:pic>
              <p:nvPicPr>
                <p:cNvPr id="30" name="Ink 29"/>
              </p:nvPicPr>
              <p:blipFill>
                <a:blip r:embed="rId28"/>
              </p:blipFill>
              <p:spPr>
                <a:xfrm>
                  <a:off x="7152410" y="1252916"/>
                  <a:ext cx="292680" cy="29880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31" name="Ink 30"/>
                <p14:cNvContentPartPr/>
                <p14:nvPr/>
              </p14:nvContentPartPr>
              <p14:xfrm>
                <a:off x="7403330" y="1282436"/>
                <a:ext cx="26640" cy="360"/>
              </p14:xfrm>
            </p:contentPart>
          </mc:Choice>
          <mc:Fallback xmlns="">
            <p:pic>
              <p:nvPicPr>
                <p:cNvPr id="31" name="Ink 30"/>
              </p:nvPicPr>
              <p:blipFill>
                <a:blip r:embed="rId30"/>
              </p:blipFill>
              <p:spPr>
                <a:xfrm>
                  <a:off x="7403330" y="1282436"/>
                  <a:ext cx="26640" cy="36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024" name="Ink 1023"/>
                <p14:cNvContentPartPr/>
                <p14:nvPr/>
              </p14:nvContentPartPr>
              <p14:xfrm>
                <a:off x="7108490" y="1238156"/>
                <a:ext cx="472320" cy="30600"/>
              </p14:xfrm>
            </p:contentPart>
          </mc:Choice>
          <mc:Fallback xmlns="">
            <p:pic>
              <p:nvPicPr>
                <p:cNvPr id="1024" name="Ink 1023"/>
              </p:nvPicPr>
              <p:blipFill>
                <a:blip r:embed="rId32"/>
              </p:blipFill>
              <p:spPr>
                <a:xfrm>
                  <a:off x="7108490" y="1238156"/>
                  <a:ext cx="472320" cy="3060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025" name="Ink 1024"/>
                <p14:cNvContentPartPr/>
                <p14:nvPr/>
              </p14:nvContentPartPr>
              <p14:xfrm>
                <a:off x="7034330" y="1356596"/>
                <a:ext cx="516240" cy="45360"/>
              </p14:xfrm>
            </p:contentPart>
          </mc:Choice>
          <mc:Fallback xmlns="">
            <p:pic>
              <p:nvPicPr>
                <p:cNvPr id="1025" name="Ink 1024"/>
              </p:nvPicPr>
              <p:blipFill>
                <a:blip r:embed="rId34"/>
              </p:blipFill>
              <p:spPr>
                <a:xfrm>
                  <a:off x="7034330" y="1356596"/>
                  <a:ext cx="516240" cy="4536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1027" name="Ink 1026"/>
                <p14:cNvContentPartPr/>
                <p14:nvPr/>
              </p14:nvContentPartPr>
              <p14:xfrm>
                <a:off x="7342490" y="1577276"/>
                <a:ext cx="48960" cy="113400"/>
              </p14:xfrm>
            </p:contentPart>
          </mc:Choice>
          <mc:Fallback xmlns="">
            <p:pic>
              <p:nvPicPr>
                <p:cNvPr id="1027" name="Ink 1026"/>
              </p:nvPicPr>
              <p:blipFill>
                <a:blip r:embed="rId36"/>
              </p:blipFill>
              <p:spPr>
                <a:xfrm>
                  <a:off x="7342490" y="1577276"/>
                  <a:ext cx="48960" cy="11340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1029" name="Ink 1028"/>
                <p14:cNvContentPartPr/>
                <p14:nvPr/>
              </p14:nvContentPartPr>
              <p14:xfrm>
                <a:off x="7654250" y="1296836"/>
                <a:ext cx="261000" cy="151920"/>
              </p14:xfrm>
            </p:contentPart>
          </mc:Choice>
          <mc:Fallback xmlns="">
            <p:pic>
              <p:nvPicPr>
                <p:cNvPr id="1029" name="Ink 1028"/>
              </p:nvPicPr>
              <p:blipFill>
                <a:blip r:embed="rId38"/>
              </p:blipFill>
              <p:spPr>
                <a:xfrm>
                  <a:off x="7654250" y="1296836"/>
                  <a:ext cx="261000" cy="15192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1030" name="Ink 1029"/>
                <p14:cNvContentPartPr/>
                <p14:nvPr/>
              </p14:nvContentPartPr>
              <p14:xfrm>
                <a:off x="7801490" y="1285676"/>
                <a:ext cx="180000" cy="101520"/>
              </p14:xfrm>
            </p:contentPart>
          </mc:Choice>
          <mc:Fallback xmlns="">
            <p:pic>
              <p:nvPicPr>
                <p:cNvPr id="1030" name="Ink 1029"/>
              </p:nvPicPr>
              <p:blipFill>
                <a:blip r:embed="rId40"/>
              </p:blipFill>
              <p:spPr>
                <a:xfrm>
                  <a:off x="7801490" y="1285676"/>
                  <a:ext cx="180000" cy="101520"/>
                </a:xfrm>
                <a:prstGeom prst="rect"/>
              </p:spPr>
            </p:pic>
          </mc:Fallback>
        </mc:AlternateContent>
      </p:grpSp>
      <p:grpSp>
        <p:nvGrpSpPr>
          <p:cNvPr id="1033" name="Group 1032"/>
          <p:cNvGrpSpPr/>
          <p:nvPr/>
        </p:nvGrpSpPr>
        <p:grpSpPr>
          <a:xfrm>
            <a:off x="7846130" y="5500556"/>
            <a:ext cx="688320" cy="546840"/>
            <a:chOff x="7846130" y="5500556"/>
            <a:chExt cx="688320" cy="546840"/>
          </a:xfrm>
        </p:grpSpPr>
        <mc:AlternateContent xmlns:mc="http://schemas.openxmlformats.org/markup-compatibility/2006" xmlns:p14="http://schemas.microsoft.com/office/powerpoint/2010/main">
          <mc:Choice Requires="p14">
            <p:contentPart r:id="rId41" p14:bwMode="auto">
              <p14:nvContentPartPr>
                <p14:cNvPr id="19" name="Ink 18"/>
                <p14:cNvContentPartPr/>
                <p14:nvPr/>
              </p14:nvContentPartPr>
              <p14:xfrm>
                <a:off x="8200010" y="5500556"/>
                <a:ext cx="107280" cy="174600"/>
              </p14:xfrm>
            </p:contentPart>
          </mc:Choice>
          <mc:Fallback xmlns="">
            <p:pic>
              <p:nvPicPr>
                <p:cNvPr id="19" name="Ink 18"/>
              </p:nvPicPr>
              <p:blipFill>
                <a:blip r:embed="rId42"/>
              </p:blipFill>
              <p:spPr>
                <a:xfrm>
                  <a:off x="8200010" y="5500556"/>
                  <a:ext cx="107280" cy="17460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0" name="Ink 19"/>
                <p14:cNvContentPartPr/>
                <p14:nvPr/>
              </p14:nvContentPartPr>
              <p14:xfrm>
                <a:off x="8077250" y="5500556"/>
                <a:ext cx="315000" cy="419400"/>
              </p14:xfrm>
            </p:contentPart>
          </mc:Choice>
          <mc:Fallback xmlns="">
            <p:pic>
              <p:nvPicPr>
                <p:cNvPr id="20" name="Ink 19"/>
              </p:nvPicPr>
              <p:blipFill>
                <a:blip r:embed="rId44"/>
              </p:blipFill>
              <p:spPr>
                <a:xfrm>
                  <a:off x="8077250" y="5500556"/>
                  <a:ext cx="315000" cy="41940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1032" name="Ink 1031"/>
                <p14:cNvContentPartPr/>
                <p14:nvPr/>
              </p14:nvContentPartPr>
              <p14:xfrm>
                <a:off x="7846130" y="5795756"/>
                <a:ext cx="688320" cy="251640"/>
              </p14:xfrm>
            </p:contentPart>
          </mc:Choice>
          <mc:Fallback xmlns="">
            <p:pic>
              <p:nvPicPr>
                <p:cNvPr id="1032" name="Ink 1031"/>
              </p:nvPicPr>
              <p:blipFill>
                <a:blip r:embed="rId46"/>
              </p:blipFill>
              <p:spPr>
                <a:xfrm>
                  <a:off x="7846130" y="5795756"/>
                  <a:ext cx="688320" cy="251640"/>
                </a:xfrm>
                <a:prstGeom prst="rect"/>
              </p:spPr>
            </p:pic>
          </mc:Fallback>
        </mc:AlternateContent>
      </p:grpSp>
      <p:grpSp>
        <p:nvGrpSpPr>
          <p:cNvPr id="1035" name="Group 1034"/>
          <p:cNvGrpSpPr/>
          <p:nvPr/>
        </p:nvGrpSpPr>
        <p:grpSpPr>
          <a:xfrm>
            <a:off x="5249450" y="3517676"/>
            <a:ext cx="680760" cy="761040"/>
            <a:chOff x="5249450" y="3517676"/>
            <a:chExt cx="680760" cy="761040"/>
          </a:xfrm>
        </p:grpSpPr>
        <mc:AlternateContent xmlns:mc="http://schemas.openxmlformats.org/markup-compatibility/2006" xmlns:p14="http://schemas.microsoft.com/office/powerpoint/2010/main">
          <mc:Choice Requires="p14">
            <p:contentPart r:id="rId47" p14:bwMode="auto">
              <p14:nvContentPartPr>
                <p14:cNvPr id="22" name="Ink 21"/>
                <p14:cNvContentPartPr/>
                <p14:nvPr/>
              </p14:nvContentPartPr>
              <p14:xfrm>
                <a:off x="5441330" y="3613076"/>
                <a:ext cx="61200" cy="412200"/>
              </p14:xfrm>
            </p:contentPart>
          </mc:Choice>
          <mc:Fallback xmlns="">
            <p:pic>
              <p:nvPicPr>
                <p:cNvPr id="22" name="Ink 21"/>
              </p:nvPicPr>
              <p:blipFill>
                <a:blip r:embed="rId48"/>
              </p:blipFill>
              <p:spPr>
                <a:xfrm>
                  <a:off x="5441330" y="3613076"/>
                  <a:ext cx="61200" cy="41220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3" name="Ink 22"/>
                <p14:cNvContentPartPr/>
                <p14:nvPr/>
              </p14:nvContentPartPr>
              <p14:xfrm>
                <a:off x="5322890" y="3627476"/>
                <a:ext cx="295560" cy="208080"/>
              </p14:xfrm>
            </p:contentPart>
          </mc:Choice>
          <mc:Fallback xmlns="">
            <p:pic>
              <p:nvPicPr>
                <p:cNvPr id="23" name="Ink 22"/>
              </p:nvPicPr>
              <p:blipFill>
                <a:blip r:embed="rId50"/>
              </p:blipFill>
              <p:spPr>
                <a:xfrm>
                  <a:off x="5322890" y="3627476"/>
                  <a:ext cx="295560" cy="20808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1034" name="Ink 1033"/>
                <p14:cNvContentPartPr/>
                <p14:nvPr/>
              </p14:nvContentPartPr>
              <p14:xfrm>
                <a:off x="5249450" y="3517676"/>
                <a:ext cx="680760" cy="761040"/>
              </p14:xfrm>
            </p:contentPart>
          </mc:Choice>
          <mc:Fallback xmlns="">
            <p:pic>
              <p:nvPicPr>
                <p:cNvPr id="1034" name="Ink 1033"/>
              </p:nvPicPr>
              <p:blipFill>
                <a:blip r:embed="rId52"/>
              </p:blipFill>
              <p:spPr>
                <a:xfrm>
                  <a:off x="5249450" y="3517676"/>
                  <a:ext cx="680760" cy="761040"/>
                </a:xfrm>
                <a:prstGeom prst="rect"/>
              </p:spPr>
            </p:pic>
          </mc:Fallback>
        </mc:AlternateContent>
      </p:grpSp>
      <mc:AlternateContent xmlns:mc="http://schemas.openxmlformats.org/markup-compatibility/2006" xmlns:p14="http://schemas.microsoft.com/office/powerpoint/2010/main">
        <mc:Choice Requires="p14">
          <p:contentPart r:id="rId53" p14:bwMode="auto">
            <p14:nvContentPartPr>
              <p14:cNvPr id="1036" name="Ink 1035"/>
              <p14:cNvContentPartPr/>
              <p14:nvPr/>
            </p14:nvContentPartPr>
            <p14:xfrm>
              <a:off x="6992210" y="4409036"/>
              <a:ext cx="219960" cy="154440"/>
            </p14:xfrm>
          </p:contentPart>
        </mc:Choice>
        <mc:Fallback xmlns="">
          <p:pic>
            <p:nvPicPr>
              <p:cNvPr id="1036" name="Ink 1035"/>
            </p:nvPicPr>
            <p:blipFill>
              <a:blip r:embed="rId54"/>
            </p:blipFill>
            <p:spPr>
              <a:xfrm>
                <a:off x="6992210" y="4409036"/>
                <a:ext cx="219960" cy="15444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1037" name="Ink 1036"/>
              <p14:cNvContentPartPr/>
              <p14:nvPr/>
            </p14:nvContentPartPr>
            <p14:xfrm>
              <a:off x="6960170" y="4158836"/>
              <a:ext cx="717120" cy="606960"/>
            </p14:xfrm>
          </p:contentPart>
        </mc:Choice>
        <mc:Fallback xmlns="">
          <p:pic>
            <p:nvPicPr>
              <p:cNvPr id="1037" name="Ink 1036"/>
            </p:nvPicPr>
            <p:blipFill>
              <a:blip r:embed="rId56"/>
            </p:blipFill>
            <p:spPr>
              <a:xfrm>
                <a:off x="6960170" y="4158836"/>
                <a:ext cx="717120" cy="606960"/>
              </a:xfrm>
              <a:prstGeom prst="rect"/>
            </p:spPr>
          </p:pic>
        </mc:Fallback>
      </mc:AlternateContent>
      <p:grpSp>
        <p:nvGrpSpPr>
          <p:cNvPr id="1040" name="Group 1039"/>
          <p:cNvGrpSpPr/>
          <p:nvPr/>
        </p:nvGrpSpPr>
        <p:grpSpPr>
          <a:xfrm>
            <a:off x="8656850" y="1533356"/>
            <a:ext cx="145800" cy="472680"/>
            <a:chOff x="8656850" y="1533356"/>
            <a:chExt cx="145800" cy="472680"/>
          </a:xfrm>
        </p:grpSpPr>
        <mc:AlternateContent xmlns:mc="http://schemas.openxmlformats.org/markup-compatibility/2006" xmlns:p14="http://schemas.microsoft.com/office/powerpoint/2010/main">
          <mc:Choice Requires="p14">
            <p:contentPart r:id="rId57" p14:bwMode="auto">
              <p14:nvContentPartPr>
                <p14:cNvPr id="1038" name="Ink 1037"/>
                <p14:cNvContentPartPr/>
                <p14:nvPr/>
              </p14:nvContentPartPr>
              <p14:xfrm>
                <a:off x="8686730" y="1533356"/>
                <a:ext cx="89280" cy="432360"/>
              </p14:xfrm>
            </p:contentPart>
          </mc:Choice>
          <mc:Fallback xmlns="">
            <p:pic>
              <p:nvPicPr>
                <p:cNvPr id="1038" name="Ink 1037"/>
              </p:nvPicPr>
              <p:blipFill>
                <a:blip r:embed="rId58"/>
              </p:blipFill>
              <p:spPr>
                <a:xfrm>
                  <a:off x="8686730" y="1533356"/>
                  <a:ext cx="89280" cy="432360"/>
                </a:xfrm>
                <a:prstGeom prst="rect"/>
              </p:spPr>
            </p:pic>
          </mc:Fallback>
        </mc:AlternateContent>
        <mc:AlternateContent xmlns:mc="http://schemas.openxmlformats.org/markup-compatibility/2006" xmlns:p14="http://schemas.microsoft.com/office/powerpoint/2010/main">
          <mc:Choice Requires="p14">
            <p:contentPart r:id="rId59" p14:bwMode="auto">
              <p14:nvContentPartPr>
                <p14:cNvPr id="1039" name="Ink 1038"/>
                <p14:cNvContentPartPr/>
                <p14:nvPr/>
              </p14:nvContentPartPr>
              <p14:xfrm>
                <a:off x="8656850" y="1989836"/>
                <a:ext cx="145800" cy="16200"/>
              </p14:xfrm>
            </p:contentPart>
          </mc:Choice>
          <mc:Fallback xmlns="">
            <p:pic>
              <p:nvPicPr>
                <p:cNvPr id="1039" name="Ink 1038"/>
              </p:nvPicPr>
              <p:blipFill>
                <a:blip r:embed="rId60"/>
              </p:blipFill>
              <p:spPr>
                <a:xfrm>
                  <a:off x="8656850" y="1989836"/>
                  <a:ext cx="145800" cy="16200"/>
                </a:xfrm>
                <a:prstGeom prst="rect"/>
              </p:spPr>
            </p:pic>
          </mc:Fallback>
        </mc:AlternateContent>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strVal val="2/3*#ppt_w"/>
                                          </p:val>
                                        </p:tav>
                                        <p:tav tm="100000">
                                          <p:val>
                                            <p:strVal val="#ppt_w"/>
                                          </p:val>
                                        </p:tav>
                                      </p:tavLst>
                                    </p:anim>
                                    <p:anim calcmode="lin" valueType="num">
                                      <p:cBhvr>
                                        <p:cTn id="8" dur="500" fill="hold"/>
                                        <p:tgtEl>
                                          <p:spTgt spid="1026"/>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Effect transition="in" filter="wipe(left)">
                                      <p:cBhvr>
                                        <p:cTn id="1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2" autoUpdateAnimBg="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9600" y="609600"/>
            <a:ext cx="8229600" cy="762000"/>
          </a:xfrm>
        </p:spPr>
        <p:txBody>
          <a:bodyPr>
            <a:normAutofit fontScale="90000"/>
          </a:bodyPr>
          <a:lstStyle/>
          <a:p>
            <a:pPr algn="ctr" eaLnBrk="1" hangingPunct="1"/>
            <a:r>
              <a:rPr lang="en-US" sz="2800" b="1" dirty="0" err="1">
                <a:effectLst>
                  <a:outerShdw blurRad="38100" dist="38100" dir="2700000" algn="tl">
                    <a:srgbClr val="000000">
                      <a:alpha val="43137"/>
                    </a:srgbClr>
                  </a:outerShdw>
                </a:effectLst>
              </a:rPr>
              <a:t>Faktor</a:t>
            </a:r>
            <a:r>
              <a:rPr lang="en-US" sz="2800" b="1" dirty="0">
                <a:effectLst>
                  <a:outerShdw blurRad="38100" dist="38100" dir="2700000" algn="tl">
                    <a:srgbClr val="000000">
                      <a:alpha val="43137"/>
                    </a:srgbClr>
                  </a:outerShdw>
                </a:effectLst>
              </a:rPr>
              <a:t> yang </a:t>
            </a:r>
            <a:r>
              <a:rPr lang="en-US" sz="2800" b="1" dirty="0" err="1">
                <a:effectLst>
                  <a:outerShdw blurRad="38100" dist="38100" dir="2700000" algn="tl">
                    <a:srgbClr val="000000">
                      <a:alpha val="43137"/>
                    </a:srgbClr>
                  </a:outerShdw>
                </a:effectLst>
              </a:rPr>
              <a:t>menyebabkan</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pergeseran</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kurva</a:t>
            </a:r>
            <a:r>
              <a:rPr lang="en-US" sz="2800" b="1" dirty="0">
                <a:effectLst>
                  <a:outerShdw blurRad="38100" dist="38100" dir="2700000" algn="tl">
                    <a:srgbClr val="000000">
                      <a:alpha val="43137"/>
                    </a:srgbClr>
                  </a:outerShdw>
                </a:effectLst>
              </a:rPr>
              <a:t> AD</a:t>
            </a:r>
            <a:endParaRPr lang="en-US" sz="2800" b="1" dirty="0">
              <a:effectLst>
                <a:outerShdw blurRad="38100" dist="38100" dir="2700000" algn="tl">
                  <a:srgbClr val="000000">
                    <a:alpha val="43137"/>
                  </a:srgbClr>
                </a:outerShdw>
              </a:effectLst>
            </a:endParaRPr>
          </a:p>
        </p:txBody>
      </p:sp>
      <p:sp>
        <p:nvSpPr>
          <p:cNvPr id="4" name="Content Placeholder 2"/>
          <p:cNvSpPr>
            <a:spLocks noGrp="1"/>
          </p:cNvSpPr>
          <p:nvPr>
            <p:ph idx="1"/>
          </p:nvPr>
        </p:nvSpPr>
        <p:spPr>
          <a:xfrm>
            <a:off x="1066800" y="1600201"/>
            <a:ext cx="7315200" cy="3276600"/>
          </a:xfrm>
        </p:spPr>
        <p:txBody>
          <a:bodyPr/>
          <a:lstStyle/>
          <a:p>
            <a:pPr eaLnBrk="1" hangingPunct="1"/>
            <a:endParaRPr lang="en-US" b="1" dirty="0"/>
          </a:p>
          <a:p>
            <a:pPr eaLnBrk="1" hangingPunct="1"/>
            <a:r>
              <a:rPr lang="en-US" b="1" dirty="0"/>
              <a:t>1. Tingkat </a:t>
            </a:r>
            <a:r>
              <a:rPr lang="en-US" b="1" dirty="0" err="1"/>
              <a:t>konsumsi</a:t>
            </a:r>
            <a:endParaRPr lang="en-US" b="1" dirty="0"/>
          </a:p>
          <a:p>
            <a:pPr eaLnBrk="1" hangingPunct="1"/>
            <a:r>
              <a:rPr lang="en-US" b="1" dirty="0"/>
              <a:t>2. Tingkat </a:t>
            </a:r>
            <a:r>
              <a:rPr lang="en-US" b="1" dirty="0" err="1"/>
              <a:t>Investasi</a:t>
            </a:r>
            <a:endParaRPr lang="en-US" b="1" dirty="0"/>
          </a:p>
          <a:p>
            <a:pPr eaLnBrk="1" hangingPunct="1"/>
            <a:r>
              <a:rPr lang="en-US" b="1" dirty="0"/>
              <a:t>3. </a:t>
            </a:r>
            <a:r>
              <a:rPr lang="en-US" b="1" dirty="0" err="1"/>
              <a:t>Perubahan</a:t>
            </a:r>
            <a:r>
              <a:rPr lang="en-US" b="1" dirty="0"/>
              <a:t> </a:t>
            </a:r>
            <a:r>
              <a:rPr lang="en-US" b="1" dirty="0" err="1"/>
              <a:t>pengeluaran</a:t>
            </a:r>
            <a:r>
              <a:rPr lang="en-US" b="1" dirty="0"/>
              <a:t> </a:t>
            </a:r>
            <a:r>
              <a:rPr lang="en-US" b="1" dirty="0" err="1"/>
              <a:t>pemerintah</a:t>
            </a:r>
            <a:endParaRPr lang="en-US" b="1" dirty="0"/>
          </a:p>
          <a:p>
            <a:pPr eaLnBrk="1" hangingPunct="1"/>
            <a:r>
              <a:rPr lang="en-US" b="1" dirty="0"/>
              <a:t>4. </a:t>
            </a:r>
            <a:r>
              <a:rPr lang="en-US" b="1" dirty="0" err="1"/>
              <a:t>Perubahan</a:t>
            </a:r>
            <a:r>
              <a:rPr lang="en-US" b="1" dirty="0"/>
              <a:t> </a:t>
            </a:r>
            <a:r>
              <a:rPr lang="en-US" b="1" dirty="0" err="1"/>
              <a:t>ekspor</a:t>
            </a:r>
            <a:r>
              <a:rPr lang="en-US" b="1" dirty="0"/>
              <a:t> </a:t>
            </a:r>
            <a:r>
              <a:rPr lang="en-US" b="1" dirty="0" err="1"/>
              <a:t>neto</a:t>
            </a:r>
            <a:endParaRPr lang="en-US" b="1" dirty="0"/>
          </a:p>
        </p:txBody>
      </p:sp>
      <p:grpSp>
        <p:nvGrpSpPr>
          <p:cNvPr id="30" name="Group 29"/>
          <p:cNvGrpSpPr/>
          <p:nvPr/>
        </p:nvGrpSpPr>
        <p:grpSpPr>
          <a:xfrm>
            <a:off x="5944610" y="2167676"/>
            <a:ext cx="2799720" cy="2287440"/>
            <a:chOff x="5944610" y="2167676"/>
            <a:chExt cx="2799720" cy="2287440"/>
          </a:xfrm>
        </p:grpSpPr>
        <mc:AlternateContent xmlns:mc="http://schemas.openxmlformats.org/markup-compatibility/2006" xmlns:p14="http://schemas.microsoft.com/office/powerpoint/2010/main">
          <mc:Choice Requires="p14">
            <p:contentPart r:id="rId1" p14:bwMode="auto">
              <p14:nvContentPartPr>
                <p14:cNvPr id="2" name="Ink 1"/>
                <p14:cNvContentPartPr/>
                <p14:nvPr/>
              </p14:nvContentPartPr>
              <p14:xfrm>
                <a:off x="6251330" y="2167676"/>
                <a:ext cx="2493000" cy="2287440"/>
              </p14:xfrm>
            </p:contentPart>
          </mc:Choice>
          <mc:Fallback xmlns="">
            <p:pic>
              <p:nvPicPr>
                <p:cNvPr id="2" name="Ink 1"/>
              </p:nvPicPr>
              <p:blipFill>
                <a:blip r:embed="rId2"/>
              </p:blipFill>
              <p:spPr>
                <a:xfrm>
                  <a:off x="6251330" y="2167676"/>
                  <a:ext cx="2493000" cy="228744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3" name="Ink 2"/>
                <p14:cNvContentPartPr/>
                <p14:nvPr/>
              </p14:nvContentPartPr>
              <p14:xfrm>
                <a:off x="6606650" y="2197196"/>
                <a:ext cx="1405080" cy="1791360"/>
              </p14:xfrm>
            </p:contentPart>
          </mc:Choice>
          <mc:Fallback xmlns="">
            <p:pic>
              <p:nvPicPr>
                <p:cNvPr id="3" name="Ink 2"/>
              </p:nvPicPr>
              <p:blipFill>
                <a:blip r:embed="rId4"/>
              </p:blipFill>
              <p:spPr>
                <a:xfrm>
                  <a:off x="6606650" y="2197196"/>
                  <a:ext cx="1405080" cy="179136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6" name="Ink 5"/>
                <p14:cNvContentPartPr/>
                <p14:nvPr/>
              </p14:nvContentPartPr>
              <p14:xfrm>
                <a:off x="8117210" y="3907916"/>
                <a:ext cx="141480" cy="284400"/>
              </p14:xfrm>
            </p:contentPart>
          </mc:Choice>
          <mc:Fallback xmlns="">
            <p:pic>
              <p:nvPicPr>
                <p:cNvPr id="6" name="Ink 5"/>
              </p:nvPicPr>
              <p:blipFill>
                <a:blip r:embed="rId6"/>
              </p:blipFill>
              <p:spPr>
                <a:xfrm>
                  <a:off x="8117210" y="3907916"/>
                  <a:ext cx="141480" cy="2844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7" name="Ink 6"/>
                <p14:cNvContentPartPr/>
                <p14:nvPr/>
              </p14:nvContentPartPr>
              <p14:xfrm>
                <a:off x="8317010" y="3789836"/>
                <a:ext cx="16560" cy="352800"/>
              </p14:xfrm>
            </p:contentPart>
          </mc:Choice>
          <mc:Fallback xmlns="">
            <p:pic>
              <p:nvPicPr>
                <p:cNvPr id="7" name="Ink 6"/>
              </p:nvPicPr>
              <p:blipFill>
                <a:blip r:embed="rId8"/>
              </p:blipFill>
              <p:spPr>
                <a:xfrm>
                  <a:off x="8317010" y="3789836"/>
                  <a:ext cx="16560" cy="3528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8" name="Ink 7"/>
                <p14:cNvContentPartPr/>
                <p14:nvPr/>
              </p14:nvContentPartPr>
              <p14:xfrm>
                <a:off x="8170490" y="3996476"/>
                <a:ext cx="249840" cy="42120"/>
              </p14:xfrm>
            </p:contentPart>
          </mc:Choice>
          <mc:Fallback xmlns="">
            <p:pic>
              <p:nvPicPr>
                <p:cNvPr id="8" name="Ink 7"/>
              </p:nvPicPr>
              <p:blipFill>
                <a:blip r:embed="rId10"/>
              </p:blipFill>
              <p:spPr>
                <a:xfrm>
                  <a:off x="8170490" y="3996476"/>
                  <a:ext cx="249840" cy="4212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9" name="Ink 8"/>
                <p14:cNvContentPartPr/>
                <p14:nvPr/>
              </p14:nvContentPartPr>
              <p14:xfrm>
                <a:off x="8435450" y="3848876"/>
                <a:ext cx="16920" cy="338040"/>
              </p14:xfrm>
            </p:contentPart>
          </mc:Choice>
          <mc:Fallback xmlns="">
            <p:pic>
              <p:nvPicPr>
                <p:cNvPr id="9" name="Ink 8"/>
              </p:nvPicPr>
              <p:blipFill>
                <a:blip r:embed="rId12"/>
              </p:blipFill>
              <p:spPr>
                <a:xfrm>
                  <a:off x="8435450" y="3848876"/>
                  <a:ext cx="16920" cy="33804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10" name="Ink 9"/>
                <p14:cNvContentPartPr/>
                <p14:nvPr/>
              </p14:nvContentPartPr>
              <p14:xfrm>
                <a:off x="8465330" y="3809996"/>
                <a:ext cx="135720" cy="389160"/>
              </p14:xfrm>
            </p:contentPart>
          </mc:Choice>
          <mc:Fallback xmlns="">
            <p:pic>
              <p:nvPicPr>
                <p:cNvPr id="10" name="Ink 9"/>
              </p:nvPicPr>
              <p:blipFill>
                <a:blip r:embed="rId14"/>
              </p:blipFill>
              <p:spPr>
                <a:xfrm>
                  <a:off x="8465330" y="3809996"/>
                  <a:ext cx="135720" cy="38916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2" name="Ink 11"/>
                <p14:cNvContentPartPr/>
                <p14:nvPr/>
              </p14:nvContentPartPr>
              <p14:xfrm>
                <a:off x="6326570" y="2879396"/>
                <a:ext cx="191520" cy="39960"/>
              </p14:xfrm>
            </p:contentPart>
          </mc:Choice>
          <mc:Fallback xmlns="">
            <p:pic>
              <p:nvPicPr>
                <p:cNvPr id="12" name="Ink 11"/>
              </p:nvPicPr>
              <p:blipFill>
                <a:blip r:embed="rId16"/>
              </p:blipFill>
              <p:spPr>
                <a:xfrm>
                  <a:off x="6326570" y="2879396"/>
                  <a:ext cx="191520" cy="3996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3" name="Ink 12"/>
                <p14:cNvContentPartPr/>
                <p14:nvPr/>
              </p14:nvContentPartPr>
              <p14:xfrm>
                <a:off x="6621770" y="2860676"/>
                <a:ext cx="455760" cy="116640"/>
              </p14:xfrm>
            </p:contentPart>
          </mc:Choice>
          <mc:Fallback xmlns="">
            <p:pic>
              <p:nvPicPr>
                <p:cNvPr id="13" name="Ink 12"/>
              </p:nvPicPr>
              <p:blipFill>
                <a:blip r:embed="rId18"/>
              </p:blipFill>
              <p:spPr>
                <a:xfrm>
                  <a:off x="6621770" y="2860676"/>
                  <a:ext cx="455760" cy="11664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4" name="Ink 13"/>
                <p14:cNvContentPartPr/>
                <p14:nvPr/>
              </p14:nvContentPartPr>
              <p14:xfrm>
                <a:off x="7152410" y="2934836"/>
                <a:ext cx="116640" cy="23760"/>
              </p14:xfrm>
            </p:contentPart>
          </mc:Choice>
          <mc:Fallback xmlns="">
            <p:pic>
              <p:nvPicPr>
                <p:cNvPr id="14" name="Ink 13"/>
              </p:nvPicPr>
              <p:blipFill>
                <a:blip r:embed="rId20"/>
              </p:blipFill>
              <p:spPr>
                <a:xfrm>
                  <a:off x="7152410" y="2934836"/>
                  <a:ext cx="116640" cy="2376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5" name="Ink 14"/>
                <p14:cNvContentPartPr/>
                <p14:nvPr/>
              </p14:nvContentPartPr>
              <p14:xfrm>
                <a:off x="7270130" y="3022676"/>
                <a:ext cx="15840" cy="412920"/>
              </p14:xfrm>
            </p:contentPart>
          </mc:Choice>
          <mc:Fallback xmlns="">
            <p:pic>
              <p:nvPicPr>
                <p:cNvPr id="15" name="Ink 14"/>
              </p:nvPicPr>
              <p:blipFill>
                <a:blip r:embed="rId22"/>
              </p:blipFill>
              <p:spPr>
                <a:xfrm>
                  <a:off x="7270130" y="3022676"/>
                  <a:ext cx="15840" cy="41292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6" name="Ink 15"/>
                <p14:cNvContentPartPr/>
                <p14:nvPr/>
              </p14:nvContentPartPr>
              <p14:xfrm>
                <a:off x="7249970" y="3450716"/>
                <a:ext cx="21240" cy="362160"/>
              </p14:xfrm>
            </p:contentPart>
          </mc:Choice>
          <mc:Fallback xmlns="">
            <p:pic>
              <p:nvPicPr>
                <p:cNvPr id="16" name="Ink 15"/>
              </p:nvPicPr>
              <p:blipFill>
                <a:blip r:embed="rId24"/>
              </p:blipFill>
              <p:spPr>
                <a:xfrm>
                  <a:off x="7249970" y="3450716"/>
                  <a:ext cx="21240" cy="36216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8" name="Ink 17"/>
                <p14:cNvContentPartPr/>
                <p14:nvPr/>
              </p14:nvContentPartPr>
              <p14:xfrm>
                <a:off x="7167170" y="3907916"/>
                <a:ext cx="360" cy="360"/>
              </p14:xfrm>
            </p:contentPart>
          </mc:Choice>
          <mc:Fallback xmlns="">
            <p:pic>
              <p:nvPicPr>
                <p:cNvPr id="18" name="Ink 17"/>
              </p:nvPicPr>
              <p:blipFill>
                <a:blip r:embed="rId26"/>
              </p:blipFill>
              <p:spPr>
                <a:xfrm>
                  <a:off x="7167170" y="3907916"/>
                  <a:ext cx="360" cy="36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9" name="Ink 18"/>
                <p14:cNvContentPartPr/>
                <p14:nvPr/>
              </p14:nvContentPartPr>
              <p14:xfrm>
                <a:off x="7196690" y="3907916"/>
                <a:ext cx="15840" cy="367560"/>
              </p14:xfrm>
            </p:contentPart>
          </mc:Choice>
          <mc:Fallback xmlns="">
            <p:pic>
              <p:nvPicPr>
                <p:cNvPr id="19" name="Ink 18"/>
              </p:nvPicPr>
              <p:blipFill>
                <a:blip r:embed="rId28"/>
              </p:blipFill>
              <p:spPr>
                <a:xfrm>
                  <a:off x="7196690" y="3907916"/>
                  <a:ext cx="15840" cy="36756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21" name="Ink 20"/>
                <p14:cNvContentPartPr/>
                <p14:nvPr/>
              </p14:nvContentPartPr>
              <p14:xfrm>
                <a:off x="6031730" y="2639276"/>
                <a:ext cx="360" cy="189360"/>
              </p14:xfrm>
            </p:contentPart>
          </mc:Choice>
          <mc:Fallback xmlns="">
            <p:pic>
              <p:nvPicPr>
                <p:cNvPr id="21" name="Ink 20"/>
              </p:nvPicPr>
              <p:blipFill>
                <a:blip r:embed="rId30"/>
              </p:blipFill>
              <p:spPr>
                <a:xfrm>
                  <a:off x="6031730" y="2639276"/>
                  <a:ext cx="360" cy="18936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22" name="Ink 21"/>
                <p14:cNvContentPartPr/>
                <p14:nvPr/>
              </p14:nvContentPartPr>
              <p14:xfrm>
                <a:off x="5944610" y="2595356"/>
                <a:ext cx="191520" cy="136440"/>
              </p14:xfrm>
            </p:contentPart>
          </mc:Choice>
          <mc:Fallback xmlns="">
            <p:pic>
              <p:nvPicPr>
                <p:cNvPr id="22" name="Ink 21"/>
              </p:nvPicPr>
              <p:blipFill>
                <a:blip r:embed="rId32"/>
              </p:blipFill>
              <p:spPr>
                <a:xfrm>
                  <a:off x="5944610" y="2595356"/>
                  <a:ext cx="191520" cy="13644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23" name="Ink 22"/>
                <p14:cNvContentPartPr/>
                <p14:nvPr/>
              </p14:nvContentPartPr>
              <p14:xfrm>
                <a:off x="6122450" y="2831156"/>
                <a:ext cx="116640" cy="208800"/>
              </p14:xfrm>
            </p:contentPart>
          </mc:Choice>
          <mc:Fallback xmlns="">
            <p:pic>
              <p:nvPicPr>
                <p:cNvPr id="23" name="Ink 22"/>
              </p:nvPicPr>
              <p:blipFill>
                <a:blip r:embed="rId34"/>
              </p:blipFill>
              <p:spPr>
                <a:xfrm>
                  <a:off x="6122450" y="2831156"/>
                  <a:ext cx="116640" cy="20880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5" name="Ink 24"/>
                <p14:cNvContentPartPr/>
                <p14:nvPr/>
              </p14:nvContentPartPr>
              <p14:xfrm>
                <a:off x="6356090" y="2432996"/>
                <a:ext cx="178920" cy="56880"/>
              </p14:xfrm>
            </p:contentPart>
          </mc:Choice>
          <mc:Fallback xmlns="">
            <p:pic>
              <p:nvPicPr>
                <p:cNvPr id="25" name="Ink 24"/>
              </p:nvPicPr>
              <p:blipFill>
                <a:blip r:embed="rId36"/>
              </p:blipFill>
              <p:spPr>
                <a:xfrm>
                  <a:off x="6356090" y="2432996"/>
                  <a:ext cx="178920" cy="5688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6" name="Ink 25"/>
                <p14:cNvContentPartPr/>
                <p14:nvPr/>
              </p14:nvContentPartPr>
              <p14:xfrm>
                <a:off x="6562730" y="2476196"/>
                <a:ext cx="294480" cy="57960"/>
              </p14:xfrm>
            </p:contentPart>
          </mc:Choice>
          <mc:Fallback xmlns="">
            <p:pic>
              <p:nvPicPr>
                <p:cNvPr id="26" name="Ink 25"/>
              </p:nvPicPr>
              <p:blipFill>
                <a:blip r:embed="rId38"/>
              </p:blipFill>
              <p:spPr>
                <a:xfrm>
                  <a:off x="6562730" y="2476196"/>
                  <a:ext cx="294480" cy="5796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7" name="Ink 26"/>
                <p14:cNvContentPartPr/>
                <p14:nvPr/>
              </p14:nvContentPartPr>
              <p14:xfrm>
                <a:off x="6783770" y="2535956"/>
                <a:ext cx="59400" cy="662040"/>
              </p14:xfrm>
            </p:contentPart>
          </mc:Choice>
          <mc:Fallback xmlns="">
            <p:pic>
              <p:nvPicPr>
                <p:cNvPr id="27" name="Ink 26"/>
              </p:nvPicPr>
              <p:blipFill>
                <a:blip r:embed="rId40"/>
              </p:blipFill>
              <p:spPr>
                <a:xfrm>
                  <a:off x="6783770" y="2535956"/>
                  <a:ext cx="59400" cy="66204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8" name="Ink 27"/>
                <p14:cNvContentPartPr/>
                <p14:nvPr/>
              </p14:nvContentPartPr>
              <p14:xfrm>
                <a:off x="6724010" y="3421196"/>
                <a:ext cx="31680" cy="456120"/>
              </p14:xfrm>
            </p:contentPart>
          </mc:Choice>
          <mc:Fallback xmlns="">
            <p:pic>
              <p:nvPicPr>
                <p:cNvPr id="28" name="Ink 27"/>
              </p:nvPicPr>
              <p:blipFill>
                <a:blip r:embed="rId42"/>
              </p:blipFill>
              <p:spPr>
                <a:xfrm>
                  <a:off x="6724010" y="3421196"/>
                  <a:ext cx="31680" cy="45612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9" name="Ink 28"/>
                <p14:cNvContentPartPr/>
                <p14:nvPr/>
              </p14:nvContentPartPr>
              <p14:xfrm>
                <a:off x="6695570" y="3878396"/>
                <a:ext cx="360" cy="323640"/>
              </p14:xfrm>
            </p:contentPart>
          </mc:Choice>
          <mc:Fallback xmlns="">
            <p:pic>
              <p:nvPicPr>
                <p:cNvPr id="29" name="Ink 28"/>
              </p:nvPicPr>
              <p:blipFill>
                <a:blip r:embed="rId44"/>
              </p:blipFill>
              <p:spPr>
                <a:xfrm>
                  <a:off x="6695570" y="3878396"/>
                  <a:ext cx="360" cy="323640"/>
                </a:xfrm>
                <a:prstGeom prst="rect"/>
              </p:spPr>
            </p:pic>
          </mc:Fallback>
        </mc:AlternateContent>
      </p:grpSp>
      <p:grpSp>
        <p:nvGrpSpPr>
          <p:cNvPr id="34" name="Group 33"/>
          <p:cNvGrpSpPr/>
          <p:nvPr/>
        </p:nvGrpSpPr>
        <p:grpSpPr>
          <a:xfrm>
            <a:off x="6614930" y="4409036"/>
            <a:ext cx="169560" cy="513720"/>
            <a:chOff x="6614930" y="4409036"/>
            <a:chExt cx="169560" cy="513720"/>
          </a:xfrm>
        </p:grpSpPr>
        <mc:AlternateContent xmlns:mc="http://schemas.openxmlformats.org/markup-compatibility/2006" xmlns:p14="http://schemas.microsoft.com/office/powerpoint/2010/main">
          <mc:Choice Requires="p14">
            <p:contentPart r:id="rId45" p14:bwMode="auto">
              <p14:nvContentPartPr>
                <p14:cNvPr id="31" name="Ink 30"/>
                <p14:cNvContentPartPr/>
                <p14:nvPr/>
              </p14:nvContentPartPr>
              <p14:xfrm>
                <a:off x="6614930" y="4409036"/>
                <a:ext cx="65880" cy="426600"/>
              </p14:xfrm>
            </p:contentPart>
          </mc:Choice>
          <mc:Fallback xmlns="">
            <p:pic>
              <p:nvPicPr>
                <p:cNvPr id="31" name="Ink 30"/>
              </p:nvPicPr>
              <p:blipFill>
                <a:blip r:embed="rId46"/>
              </p:blipFill>
              <p:spPr>
                <a:xfrm>
                  <a:off x="6614930" y="4409036"/>
                  <a:ext cx="65880" cy="42660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32" name="Ink 31"/>
                <p14:cNvContentPartPr/>
                <p14:nvPr/>
              </p14:nvContentPartPr>
              <p14:xfrm>
                <a:off x="6653090" y="4409036"/>
                <a:ext cx="131400" cy="195840"/>
              </p14:xfrm>
            </p:contentPart>
          </mc:Choice>
          <mc:Fallback xmlns="">
            <p:pic>
              <p:nvPicPr>
                <p:cNvPr id="32" name="Ink 31"/>
              </p:nvPicPr>
              <p:blipFill>
                <a:blip r:embed="rId48"/>
              </p:blipFill>
              <p:spPr>
                <a:xfrm>
                  <a:off x="6653090" y="4409036"/>
                  <a:ext cx="131400" cy="19584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33" name="Ink 32"/>
                <p14:cNvContentPartPr/>
                <p14:nvPr/>
              </p14:nvContentPartPr>
              <p14:xfrm>
                <a:off x="6680450" y="4821956"/>
                <a:ext cx="360" cy="100800"/>
              </p14:xfrm>
            </p:contentPart>
          </mc:Choice>
          <mc:Fallback xmlns="">
            <p:pic>
              <p:nvPicPr>
                <p:cNvPr id="33" name="Ink 32"/>
              </p:nvPicPr>
              <p:blipFill>
                <a:blip r:embed="rId50"/>
              </p:blipFill>
              <p:spPr>
                <a:xfrm>
                  <a:off x="6680450" y="4821956"/>
                  <a:ext cx="360" cy="100800"/>
                </a:xfrm>
                <a:prstGeom prst="rect"/>
              </p:spPr>
            </p:pic>
          </mc:Fallback>
        </mc:AlternateContent>
      </p:grpSp>
      <p:grpSp>
        <p:nvGrpSpPr>
          <p:cNvPr id="38" name="Group 37"/>
          <p:cNvGrpSpPr/>
          <p:nvPr/>
        </p:nvGrpSpPr>
        <p:grpSpPr>
          <a:xfrm>
            <a:off x="7184450" y="4394276"/>
            <a:ext cx="325800" cy="572760"/>
            <a:chOff x="7184450" y="4394276"/>
            <a:chExt cx="325800" cy="572760"/>
          </a:xfrm>
        </p:grpSpPr>
        <mc:AlternateContent xmlns:mc="http://schemas.openxmlformats.org/markup-compatibility/2006" xmlns:p14="http://schemas.microsoft.com/office/powerpoint/2010/main">
          <mc:Choice Requires="p14">
            <p:contentPart r:id="rId51" p14:bwMode="auto">
              <p14:nvContentPartPr>
                <p14:cNvPr id="35" name="Ink 34"/>
                <p14:cNvContentPartPr/>
                <p14:nvPr/>
              </p14:nvContentPartPr>
              <p14:xfrm>
                <a:off x="7184450" y="4468076"/>
                <a:ext cx="42120" cy="340560"/>
              </p14:xfrm>
            </p:contentPart>
          </mc:Choice>
          <mc:Fallback xmlns="">
            <p:pic>
              <p:nvPicPr>
                <p:cNvPr id="35" name="Ink 34"/>
              </p:nvPicPr>
              <p:blipFill>
                <a:blip r:embed="rId52"/>
              </p:blipFill>
              <p:spPr>
                <a:xfrm>
                  <a:off x="7184450" y="4468076"/>
                  <a:ext cx="42120" cy="34056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36" name="Ink 35"/>
                <p14:cNvContentPartPr/>
                <p14:nvPr/>
              </p14:nvContentPartPr>
              <p14:xfrm>
                <a:off x="7226210" y="4394276"/>
                <a:ext cx="102960" cy="155880"/>
              </p14:xfrm>
            </p:contentPart>
          </mc:Choice>
          <mc:Fallback xmlns="">
            <p:pic>
              <p:nvPicPr>
                <p:cNvPr id="36" name="Ink 35"/>
              </p:nvPicPr>
              <p:blipFill>
                <a:blip r:embed="rId54"/>
              </p:blipFill>
              <p:spPr>
                <a:xfrm>
                  <a:off x="7226210" y="4394276"/>
                  <a:ext cx="102960" cy="15588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7" name="Ink 36"/>
                <p14:cNvContentPartPr/>
                <p14:nvPr/>
              </p14:nvContentPartPr>
              <p14:xfrm>
                <a:off x="7329170" y="4748516"/>
                <a:ext cx="181080" cy="218520"/>
              </p14:xfrm>
            </p:contentPart>
          </mc:Choice>
          <mc:Fallback xmlns="">
            <p:pic>
              <p:nvPicPr>
                <p:cNvPr id="37" name="Ink 36"/>
              </p:nvPicPr>
              <p:blipFill>
                <a:blip r:embed="rId56"/>
              </p:blipFill>
              <p:spPr>
                <a:xfrm>
                  <a:off x="7329170" y="4748516"/>
                  <a:ext cx="181080" cy="218520"/>
                </a:xfrm>
                <a:prstGeom prst="rect"/>
              </p:spPr>
            </p:pic>
          </mc:Fallback>
        </mc:AlternateContent>
      </p:grpSp>
      <mc:AlternateContent xmlns:mc="http://schemas.openxmlformats.org/markup-compatibility/2006" xmlns:p14="http://schemas.microsoft.com/office/powerpoint/2010/main">
        <mc:Choice Requires="p14">
          <p:contentPart r:id="rId57" p14:bwMode="auto">
            <p14:nvContentPartPr>
              <p14:cNvPr id="49" name="Ink 48"/>
              <p14:cNvContentPartPr/>
              <p14:nvPr/>
            </p14:nvContentPartPr>
            <p14:xfrm>
              <a:off x="8656850" y="4114196"/>
              <a:ext cx="360" cy="131400"/>
            </p14:xfrm>
          </p:contentPart>
        </mc:Choice>
        <mc:Fallback xmlns="">
          <p:pic>
            <p:nvPicPr>
              <p:cNvPr id="49" name="Ink 48"/>
            </p:nvPicPr>
            <p:blipFill>
              <a:blip r:embed="rId58"/>
            </p:blipFill>
            <p:spPr>
              <a:xfrm>
                <a:off x="8656850" y="4114196"/>
                <a:ext cx="360" cy="131400"/>
              </a:xfrm>
              <a:prstGeom prst="rect"/>
            </p:spPr>
          </p:pic>
        </mc:Fallback>
      </mc:AlternateContent>
      <p:grpSp>
        <p:nvGrpSpPr>
          <p:cNvPr id="60" name="Group 59"/>
          <p:cNvGrpSpPr/>
          <p:nvPr/>
        </p:nvGrpSpPr>
        <p:grpSpPr>
          <a:xfrm>
            <a:off x="7093370" y="2027996"/>
            <a:ext cx="1943280" cy="3146040"/>
            <a:chOff x="7093370" y="2027996"/>
            <a:chExt cx="1943280" cy="3146040"/>
          </a:xfrm>
        </p:grpSpPr>
        <mc:AlternateContent xmlns:mc="http://schemas.openxmlformats.org/markup-compatibility/2006" xmlns:p14="http://schemas.microsoft.com/office/powerpoint/2010/main">
          <mc:Choice Requires="p14">
            <p:contentPart r:id="rId59" p14:bwMode="auto">
              <p14:nvContentPartPr>
                <p14:cNvPr id="39" name="Ink 38"/>
                <p14:cNvContentPartPr/>
                <p14:nvPr/>
              </p14:nvContentPartPr>
              <p14:xfrm>
                <a:off x="7093370" y="2027996"/>
                <a:ext cx="1083600" cy="1519920"/>
              </p14:xfrm>
            </p:contentPart>
          </mc:Choice>
          <mc:Fallback xmlns="">
            <p:pic>
              <p:nvPicPr>
                <p:cNvPr id="39" name="Ink 38"/>
              </p:nvPicPr>
              <p:blipFill>
                <a:blip r:embed="rId60"/>
              </p:blipFill>
              <p:spPr>
                <a:xfrm>
                  <a:off x="7093370" y="2027996"/>
                  <a:ext cx="1083600" cy="1519920"/>
                </a:xfrm>
                <a:prstGeom prst="rect"/>
              </p:spPr>
            </p:pic>
          </mc:Fallback>
        </mc:AlternateContent>
        <mc:AlternateContent xmlns:mc="http://schemas.openxmlformats.org/markup-compatibility/2006" xmlns:p14="http://schemas.microsoft.com/office/powerpoint/2010/main">
          <mc:Choice Requires="p14">
            <p:contentPart r:id="rId61" p14:bwMode="auto">
              <p14:nvContentPartPr>
                <p14:cNvPr id="40" name="Ink 39"/>
                <p14:cNvContentPartPr/>
                <p14:nvPr/>
              </p14:nvContentPartPr>
              <p14:xfrm>
                <a:off x="8336810" y="3288716"/>
                <a:ext cx="143280" cy="299160"/>
              </p14:xfrm>
            </p:contentPart>
          </mc:Choice>
          <mc:Fallback xmlns="">
            <p:pic>
              <p:nvPicPr>
                <p:cNvPr id="40" name="Ink 39"/>
              </p:nvPicPr>
              <p:blipFill>
                <a:blip r:embed="rId62"/>
              </p:blipFill>
              <p:spPr>
                <a:xfrm>
                  <a:off x="8336810" y="3288716"/>
                  <a:ext cx="143280" cy="299160"/>
                </a:xfrm>
                <a:prstGeom prst="rect"/>
              </p:spPr>
            </p:pic>
          </mc:Fallback>
        </mc:AlternateContent>
        <mc:AlternateContent xmlns:mc="http://schemas.openxmlformats.org/markup-compatibility/2006" xmlns:p14="http://schemas.microsoft.com/office/powerpoint/2010/main">
          <mc:Choice Requires="p14">
            <p:contentPart r:id="rId63" p14:bwMode="auto">
              <p14:nvContentPartPr>
                <p14:cNvPr id="42" name="Ink 41"/>
                <p14:cNvContentPartPr/>
                <p14:nvPr/>
              </p14:nvContentPartPr>
              <p14:xfrm>
                <a:off x="8507450" y="3244076"/>
                <a:ext cx="17280" cy="411840"/>
              </p14:xfrm>
            </p:contentPart>
          </mc:Choice>
          <mc:Fallback xmlns="">
            <p:pic>
              <p:nvPicPr>
                <p:cNvPr id="42" name="Ink 41"/>
              </p:nvPicPr>
              <p:blipFill>
                <a:blip r:embed="rId64"/>
              </p:blipFill>
              <p:spPr>
                <a:xfrm>
                  <a:off x="8507450" y="3244076"/>
                  <a:ext cx="17280" cy="411840"/>
                </a:xfrm>
                <a:prstGeom prst="rect"/>
              </p:spPr>
            </p:pic>
          </mc:Fallback>
        </mc:AlternateContent>
        <mc:AlternateContent xmlns:mc="http://schemas.openxmlformats.org/markup-compatibility/2006" xmlns:p14="http://schemas.microsoft.com/office/powerpoint/2010/main">
          <mc:Choice Requires="p14">
            <p:contentPart r:id="rId65" p14:bwMode="auto">
              <p14:nvContentPartPr>
                <p14:cNvPr id="43" name="Ink 42"/>
                <p14:cNvContentPartPr/>
                <p14:nvPr/>
              </p14:nvContentPartPr>
              <p14:xfrm>
                <a:off x="8332490" y="3494276"/>
                <a:ext cx="263520" cy="45000"/>
              </p14:xfrm>
            </p:contentPart>
          </mc:Choice>
          <mc:Fallback xmlns="">
            <p:pic>
              <p:nvPicPr>
                <p:cNvPr id="43" name="Ink 42"/>
              </p:nvPicPr>
              <p:blipFill>
                <a:blip r:embed="rId66"/>
              </p:blipFill>
              <p:spPr>
                <a:xfrm>
                  <a:off x="8332490" y="3494276"/>
                  <a:ext cx="263520" cy="45000"/>
                </a:xfrm>
                <a:prstGeom prst="rect"/>
              </p:spPr>
            </p:pic>
          </mc:Fallback>
        </mc:AlternateContent>
        <mc:AlternateContent xmlns:mc="http://schemas.openxmlformats.org/markup-compatibility/2006" xmlns:p14="http://schemas.microsoft.com/office/powerpoint/2010/main">
          <mc:Choice Requires="p14">
            <p:contentPart r:id="rId67" p14:bwMode="auto">
              <p14:nvContentPartPr>
                <p14:cNvPr id="44" name="Ink 43"/>
                <p14:cNvContentPartPr/>
                <p14:nvPr/>
              </p14:nvContentPartPr>
              <p14:xfrm>
                <a:off x="8597450" y="3185036"/>
                <a:ext cx="45000" cy="367560"/>
              </p14:xfrm>
            </p:contentPart>
          </mc:Choice>
          <mc:Fallback xmlns="">
            <p:pic>
              <p:nvPicPr>
                <p:cNvPr id="44" name="Ink 43"/>
              </p:nvPicPr>
              <p:blipFill>
                <a:blip r:embed="rId68"/>
              </p:blipFill>
              <p:spPr>
                <a:xfrm>
                  <a:off x="8597450" y="3185036"/>
                  <a:ext cx="45000" cy="367560"/>
                </a:xfrm>
                <a:prstGeom prst="rect"/>
              </p:spPr>
            </p:pic>
          </mc:Fallback>
        </mc:AlternateContent>
        <mc:AlternateContent xmlns:mc="http://schemas.openxmlformats.org/markup-compatibility/2006" xmlns:p14="http://schemas.microsoft.com/office/powerpoint/2010/main">
          <mc:Choice Requires="p14">
            <p:contentPart r:id="rId69" p14:bwMode="auto">
              <p14:nvContentPartPr>
                <p14:cNvPr id="45" name="Ink 44"/>
                <p14:cNvContentPartPr/>
                <p14:nvPr/>
              </p14:nvContentPartPr>
              <p14:xfrm>
                <a:off x="8437250" y="3214556"/>
                <a:ext cx="354960" cy="370080"/>
              </p14:xfrm>
            </p:contentPart>
          </mc:Choice>
          <mc:Fallback xmlns="">
            <p:pic>
              <p:nvPicPr>
                <p:cNvPr id="45" name="Ink 44"/>
              </p:nvPicPr>
              <p:blipFill>
                <a:blip r:embed="rId70"/>
              </p:blipFill>
              <p:spPr>
                <a:xfrm>
                  <a:off x="8437250" y="3214556"/>
                  <a:ext cx="354960" cy="370080"/>
                </a:xfrm>
                <a:prstGeom prst="rect"/>
              </p:spPr>
            </p:pic>
          </mc:Fallback>
        </mc:AlternateContent>
        <mc:AlternateContent xmlns:mc="http://schemas.openxmlformats.org/markup-compatibility/2006" xmlns:p14="http://schemas.microsoft.com/office/powerpoint/2010/main">
          <mc:Choice Requires="p14">
            <p:contentPart r:id="rId71" p14:bwMode="auto">
              <p14:nvContentPartPr>
                <p14:cNvPr id="47" name="Ink 46"/>
                <p14:cNvContentPartPr/>
                <p14:nvPr/>
              </p14:nvContentPartPr>
              <p14:xfrm>
                <a:off x="8907770" y="3140756"/>
                <a:ext cx="128880" cy="179280"/>
              </p14:xfrm>
            </p:contentPart>
          </mc:Choice>
          <mc:Fallback xmlns="">
            <p:pic>
              <p:nvPicPr>
                <p:cNvPr id="47" name="Ink 46"/>
              </p:nvPicPr>
              <p:blipFill>
                <a:blip r:embed="rId72"/>
              </p:blipFill>
              <p:spPr>
                <a:xfrm>
                  <a:off x="8907770" y="3140756"/>
                  <a:ext cx="128880" cy="179280"/>
                </a:xfrm>
                <a:prstGeom prst="rect"/>
              </p:spPr>
            </p:pic>
          </mc:Fallback>
        </mc:AlternateContent>
        <mc:AlternateContent xmlns:mc="http://schemas.openxmlformats.org/markup-compatibility/2006" xmlns:p14="http://schemas.microsoft.com/office/powerpoint/2010/main">
          <mc:Choice Requires="p14">
            <p:contentPart r:id="rId73" p14:bwMode="auto">
              <p14:nvContentPartPr>
                <p14:cNvPr id="50" name="Ink 49"/>
                <p14:cNvContentPartPr/>
                <p14:nvPr/>
              </p14:nvContentPartPr>
              <p14:xfrm>
                <a:off x="7344290" y="2978756"/>
                <a:ext cx="102600" cy="13680"/>
              </p14:xfrm>
            </p:contentPart>
          </mc:Choice>
          <mc:Fallback xmlns="">
            <p:pic>
              <p:nvPicPr>
                <p:cNvPr id="50" name="Ink 49"/>
              </p:nvPicPr>
              <p:blipFill>
                <a:blip r:embed="rId74"/>
              </p:blipFill>
              <p:spPr>
                <a:xfrm>
                  <a:off x="7344290" y="2978756"/>
                  <a:ext cx="102600" cy="13680"/>
                </a:xfrm>
                <a:prstGeom prst="rect"/>
              </p:spPr>
            </p:pic>
          </mc:Fallback>
        </mc:AlternateContent>
        <mc:AlternateContent xmlns:mc="http://schemas.openxmlformats.org/markup-compatibility/2006" xmlns:p14="http://schemas.microsoft.com/office/powerpoint/2010/main">
          <mc:Choice Requires="p14">
            <p:contentPart r:id="rId75" p14:bwMode="auto">
              <p14:nvContentPartPr>
                <p14:cNvPr id="51" name="Ink 50"/>
                <p14:cNvContentPartPr/>
                <p14:nvPr/>
              </p14:nvContentPartPr>
              <p14:xfrm>
                <a:off x="7477130" y="2993156"/>
                <a:ext cx="155160" cy="21600"/>
              </p14:xfrm>
            </p:contentPart>
          </mc:Choice>
          <mc:Fallback xmlns="">
            <p:pic>
              <p:nvPicPr>
                <p:cNvPr id="51" name="Ink 50"/>
              </p:nvPicPr>
              <p:blipFill>
                <a:blip r:embed="rId76"/>
              </p:blipFill>
              <p:spPr>
                <a:xfrm>
                  <a:off x="7477130" y="2993156"/>
                  <a:ext cx="155160" cy="21600"/>
                </a:xfrm>
                <a:prstGeom prst="rect"/>
              </p:spPr>
            </p:pic>
          </mc:Fallback>
        </mc:AlternateContent>
        <mc:AlternateContent xmlns:mc="http://schemas.openxmlformats.org/markup-compatibility/2006" xmlns:p14="http://schemas.microsoft.com/office/powerpoint/2010/main">
          <mc:Choice Requires="p14">
            <p:contentPart r:id="rId77" p14:bwMode="auto">
              <p14:nvContentPartPr>
                <p14:cNvPr id="52" name="Ink 51"/>
                <p14:cNvContentPartPr/>
                <p14:nvPr/>
              </p14:nvContentPartPr>
              <p14:xfrm>
                <a:off x="7727690" y="3081716"/>
                <a:ext cx="41760" cy="326520"/>
              </p14:xfrm>
            </p:contentPart>
          </mc:Choice>
          <mc:Fallback xmlns="">
            <p:pic>
              <p:nvPicPr>
                <p:cNvPr id="52" name="Ink 51"/>
              </p:nvPicPr>
              <p:blipFill>
                <a:blip r:embed="rId78"/>
              </p:blipFill>
              <p:spPr>
                <a:xfrm>
                  <a:off x="7727690" y="3081716"/>
                  <a:ext cx="41760" cy="326520"/>
                </a:xfrm>
                <a:prstGeom prst="rect"/>
              </p:spPr>
            </p:pic>
          </mc:Fallback>
        </mc:AlternateContent>
        <mc:AlternateContent xmlns:mc="http://schemas.openxmlformats.org/markup-compatibility/2006" xmlns:p14="http://schemas.microsoft.com/office/powerpoint/2010/main">
          <mc:Choice Requires="p14">
            <p:contentPart r:id="rId79" p14:bwMode="auto">
              <p14:nvContentPartPr>
                <p14:cNvPr id="53" name="Ink 52"/>
                <p14:cNvContentPartPr/>
                <p14:nvPr/>
              </p14:nvContentPartPr>
              <p14:xfrm>
                <a:off x="7771970" y="3524516"/>
                <a:ext cx="21240" cy="279000"/>
              </p14:xfrm>
            </p:contentPart>
          </mc:Choice>
          <mc:Fallback xmlns="">
            <p:pic>
              <p:nvPicPr>
                <p:cNvPr id="53" name="Ink 52"/>
              </p:nvPicPr>
              <p:blipFill>
                <a:blip r:embed="rId80"/>
              </p:blipFill>
              <p:spPr>
                <a:xfrm>
                  <a:off x="7771970" y="3524516"/>
                  <a:ext cx="21240" cy="279000"/>
                </a:xfrm>
                <a:prstGeom prst="rect"/>
              </p:spPr>
            </p:pic>
          </mc:Fallback>
        </mc:AlternateContent>
        <mc:AlternateContent xmlns:mc="http://schemas.openxmlformats.org/markup-compatibility/2006" xmlns:p14="http://schemas.microsoft.com/office/powerpoint/2010/main">
          <mc:Choice Requires="p14">
            <p:contentPart r:id="rId81" p14:bwMode="auto">
              <p14:nvContentPartPr>
                <p14:cNvPr id="54" name="Ink 53"/>
                <p14:cNvContentPartPr/>
                <p14:nvPr/>
              </p14:nvContentPartPr>
              <p14:xfrm>
                <a:off x="7771970" y="3878396"/>
                <a:ext cx="15120" cy="175680"/>
              </p14:xfrm>
            </p:contentPart>
          </mc:Choice>
          <mc:Fallback xmlns="">
            <p:pic>
              <p:nvPicPr>
                <p:cNvPr id="54" name="Ink 53"/>
              </p:nvPicPr>
              <p:blipFill>
                <a:blip r:embed="rId82"/>
              </p:blipFill>
              <p:spPr>
                <a:xfrm>
                  <a:off x="7771970" y="3878396"/>
                  <a:ext cx="15120" cy="17568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55" name="Ink 54"/>
                <p14:cNvContentPartPr/>
                <p14:nvPr/>
              </p14:nvContentPartPr>
              <p14:xfrm>
                <a:off x="7757210" y="4129316"/>
                <a:ext cx="360" cy="219960"/>
              </p14:xfrm>
            </p:contentPart>
          </mc:Choice>
          <mc:Fallback xmlns="">
            <p:pic>
              <p:nvPicPr>
                <p:cNvPr id="55" name="Ink 54"/>
              </p:nvPicPr>
              <p:blipFill>
                <a:blip r:embed="rId84"/>
              </p:blipFill>
              <p:spPr>
                <a:xfrm>
                  <a:off x="7757210" y="4129316"/>
                  <a:ext cx="360" cy="21996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57" name="Ink 56"/>
                <p14:cNvContentPartPr/>
                <p14:nvPr/>
              </p14:nvContentPartPr>
              <p14:xfrm>
                <a:off x="7816610" y="4616036"/>
                <a:ext cx="360" cy="381960"/>
              </p14:xfrm>
            </p:contentPart>
          </mc:Choice>
          <mc:Fallback xmlns="">
            <p:pic>
              <p:nvPicPr>
                <p:cNvPr id="57" name="Ink 56"/>
              </p:nvPicPr>
              <p:blipFill>
                <a:blip r:embed="rId86"/>
              </p:blipFill>
              <p:spPr>
                <a:xfrm>
                  <a:off x="7816610" y="4616036"/>
                  <a:ext cx="360" cy="38196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58" name="Ink 57"/>
                <p14:cNvContentPartPr/>
                <p14:nvPr/>
              </p14:nvContentPartPr>
              <p14:xfrm>
                <a:off x="7847210" y="4512716"/>
                <a:ext cx="294120" cy="339120"/>
              </p14:xfrm>
            </p:contentPart>
          </mc:Choice>
          <mc:Fallback xmlns="">
            <p:pic>
              <p:nvPicPr>
                <p:cNvPr id="58" name="Ink 57"/>
              </p:nvPicPr>
              <p:blipFill>
                <a:blip r:embed="rId88"/>
              </p:blipFill>
              <p:spPr>
                <a:xfrm>
                  <a:off x="7847210" y="4512716"/>
                  <a:ext cx="294120" cy="33912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59" name="Ink 58"/>
                <p14:cNvContentPartPr/>
                <p14:nvPr/>
              </p14:nvContentPartPr>
              <p14:xfrm>
                <a:off x="8052050" y="4969916"/>
                <a:ext cx="192960" cy="204120"/>
              </p14:xfrm>
            </p:contentPart>
          </mc:Choice>
          <mc:Fallback xmlns="">
            <p:pic>
              <p:nvPicPr>
                <p:cNvPr id="59" name="Ink 58"/>
              </p:nvPicPr>
              <p:blipFill>
                <a:blip r:embed="rId90"/>
              </p:blipFill>
              <p:spPr>
                <a:xfrm>
                  <a:off x="8052050" y="4969916"/>
                  <a:ext cx="192960" cy="204120"/>
                </a:xfrm>
                <a:prstGeom prst="rect"/>
              </p:spPr>
            </p:pic>
          </mc:Fallback>
        </mc:AlternateContent>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plus(in)">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mph" presetSubtype="0" fill="hold" nodeType="clickEffect">
                                  <p:stCondLst>
                                    <p:cond delay="0"/>
                                  </p:stCondLst>
                                  <p:childTnLst>
                                    <p:animClr clrSpc="hsl" dir="cw">
                                      <p:cBhvr override="childStyle">
                                        <p:cTn id="16" dur="500" fill="hold"/>
                                        <p:tgtEl>
                                          <p:spTgt spid="4">
                                            <p:txEl>
                                              <p:pRg st="3" end="3"/>
                                            </p:txEl>
                                          </p:spTgt>
                                        </p:tgtEl>
                                        <p:attrNameLst>
                                          <p:attrName>style.color</p:attrName>
                                        </p:attrNameLst>
                                      </p:cBhvr>
                                      <p:by>
                                        <p:hsl h="10842353" s="0" l="0"/>
                                      </p:by>
                                    </p:animClr>
                                    <p:animClr clrSpc="hsl" dir="cw">
                                      <p:cBhvr>
                                        <p:cTn id="17" dur="500" fill="hold"/>
                                        <p:tgtEl>
                                          <p:spTgt spid="4">
                                            <p:txEl>
                                              <p:pRg st="3" end="3"/>
                                            </p:txEl>
                                          </p:spTgt>
                                        </p:tgtEl>
                                        <p:attrNameLst>
                                          <p:attrName>fillcolor</p:attrName>
                                        </p:attrNameLst>
                                      </p:cBhvr>
                                      <p:by>
                                        <p:hsl h="10842353" s="0" l="0"/>
                                      </p:by>
                                    </p:animClr>
                                    <p:animClr clrSpc="hsl" dir="cw">
                                      <p:cBhvr>
                                        <p:cTn id="18" dur="500" fill="hold"/>
                                        <p:tgtEl>
                                          <p:spTgt spid="4">
                                            <p:txEl>
                                              <p:pRg st="3" end="3"/>
                                            </p:txEl>
                                          </p:spTgt>
                                        </p:tgtEl>
                                        <p:attrNameLst>
                                          <p:attrName>stroke.color</p:attrName>
                                        </p:attrNameLst>
                                      </p:cBhvr>
                                      <p:by>
                                        <p:hsl h="10842353" s="0" l="0"/>
                                      </p:by>
                                    </p:animClr>
                                    <p:set>
                                      <p:cBhvr>
                                        <p:cTn id="19" dur="500" fill="hold"/>
                                        <p:tgtEl>
                                          <p:spTgt spid="4">
                                            <p:txEl>
                                              <p:pRg st="3" end="3"/>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5" presetClass="emph" presetSubtype="1" nodeType="clickEffect">
                                  <p:stCondLst>
                                    <p:cond delay="0"/>
                                  </p:stCondLst>
                                  <p:childTnLst>
                                    <p:set>
                                      <p:cBhvr override="childStyle">
                                        <p:cTn id="23" dur="indefinite"/>
                                        <p:tgtEl>
                                          <p:spTgt spid="4">
                                            <p:txEl>
                                              <p:pRg st="3" end="3"/>
                                            </p:txEl>
                                          </p:spTgt>
                                        </p:tgtEl>
                                        <p:attrNameLst>
                                          <p:attrName>style.fontStyle</p:attrName>
                                        </p:attrNameLst>
                                      </p:cBhvr>
                                      <p:to>
                                        <p:strVal val="normal"/>
                                      </p:to>
                                    </p:set>
                                    <p:set>
                                      <p:cBhvr override="childStyle">
                                        <p:cTn id="24" dur="indefinite"/>
                                        <p:tgtEl>
                                          <p:spTgt spid="4">
                                            <p:txEl>
                                              <p:pRg st="3" end="3"/>
                                            </p:txEl>
                                          </p:spTgt>
                                        </p:tgtEl>
                                        <p:attrNameLst>
                                          <p:attrName>style.fontWeight</p:attrName>
                                        </p:attrNameLst>
                                      </p:cBhvr>
                                      <p:to>
                                        <p:strVal val="bold"/>
                                      </p:to>
                                    </p:set>
                                    <p:set>
                                      <p:cBhvr override="childStyle">
                                        <p:cTn id="25" dur="indefinite"/>
                                        <p:tgtEl>
                                          <p:spTgt spid="4">
                                            <p:txEl>
                                              <p:pRg st="3" end="3"/>
                                            </p:txEl>
                                          </p:spTgt>
                                        </p:tgtEl>
                                        <p:attrNameLst>
                                          <p:attrName>style.textDecorationUnderline</p:attrName>
                                        </p:attrNameLst>
                                      </p:cBhvr>
                                      <p:to>
                                        <p:strVal val="false"/>
                                      </p:to>
                                    </p:set>
                                  </p:childTnLst>
                                </p:cTn>
                              </p:par>
                            </p:childTnLst>
                          </p:cTn>
                        </p:par>
                      </p:childTnLst>
                    </p:cTn>
                  </p:par>
                  <p:par>
                    <p:cTn id="26" fill="hold">
                      <p:stCondLst>
                        <p:cond delay="indefinite"/>
                      </p:stCondLst>
                      <p:childTnLst>
                        <p:par>
                          <p:cTn id="27" fill="hold">
                            <p:stCondLst>
                              <p:cond delay="0"/>
                            </p:stCondLst>
                            <p:childTnLst>
                              <p:par>
                                <p:cTn id="28" presetID="6" presetClass="emph" presetSubtype="0" fill="hold" nodeType="clickEffect">
                                  <p:stCondLst>
                                    <p:cond delay="0"/>
                                  </p:stCondLst>
                                  <p:childTnLst>
                                    <p:animScale>
                                      <p:cBhvr>
                                        <p:cTn id="29" dur="2000" fill="hold"/>
                                        <p:tgtEl>
                                          <p:spTgt spid="4">
                                            <p:txEl>
                                              <p:pRg st="4" end="4"/>
                                            </p:txEl>
                                          </p:spTgt>
                                        </p:tgtEl>
                                      </p:cBhvr>
                                      <p:by x="150000" y="150000"/>
                                    </p:animScale>
                                  </p:childTnLst>
                                </p:cTn>
                              </p:par>
                            </p:childTnLst>
                          </p:cTn>
                        </p:par>
                      </p:childTnLst>
                    </p:cTn>
                  </p:par>
                  <p:par>
                    <p:cTn id="30" fill="hold">
                      <p:stCondLst>
                        <p:cond delay="indefinite"/>
                      </p:stCondLst>
                      <p:childTnLst>
                        <p:par>
                          <p:cTn id="31" fill="hold">
                            <p:stCondLst>
                              <p:cond delay="0"/>
                            </p:stCondLst>
                            <p:childTnLst>
                              <p:par>
                                <p:cTn id="32" presetID="4" presetClass="emph" presetSubtype="2" fill="hold" nodeType="clickEffect">
                                  <p:stCondLst>
                                    <p:cond delay="0"/>
                                  </p:stCondLst>
                                  <p:childTnLst>
                                    <p:anim to="1.5" calcmode="lin" valueType="num">
                                      <p:cBhvr override="childStyle">
                                        <p:cTn id="33" dur="2000" fill="hold"/>
                                        <p:tgtEl>
                                          <p:spTgt spid="4">
                                            <p:txEl>
                                              <p:pRg st="3" end="3"/>
                                            </p:txEl>
                                          </p:spTgt>
                                        </p:tgtEl>
                                        <p:attrNameLst>
                                          <p:attrName>style.fontSize</p:attrName>
                                        </p:attrNameLst>
                                      </p:cBhvr>
                                    </p:anim>
                                  </p:childTnLst>
                                </p:cTn>
                              </p:par>
                            </p:childTnLst>
                          </p:cTn>
                        </p:par>
                      </p:childTnLst>
                    </p:cTn>
                  </p:par>
                  <p:par>
                    <p:cTn id="34" fill="hold">
                      <p:stCondLst>
                        <p:cond delay="indefinite"/>
                      </p:stCondLst>
                      <p:childTnLst>
                        <p:par>
                          <p:cTn id="35" fill="hold">
                            <p:stCondLst>
                              <p:cond delay="0"/>
                            </p:stCondLst>
                            <p:childTnLst>
                              <p:par>
                                <p:cTn id="36" presetID="13" presetClass="entr" presetSubtype="16" fill="hold" nodeType="clickEffect">
                                  <p:stCondLst>
                                    <p:cond delay="0"/>
                                  </p:stCondLst>
                                  <p:childTnLst>
                                    <p:set>
                                      <p:cBhvr>
                                        <p:cTn id="37" dur="1" fill="hold">
                                          <p:stCondLst>
                                            <p:cond delay="0"/>
                                          </p:stCondLst>
                                        </p:cTn>
                                        <p:tgtEl>
                                          <p:spTgt spid="4">
                                            <p:txEl>
                                              <p:pRg st="4" end="4"/>
                                            </p:txEl>
                                          </p:spTgt>
                                        </p:tgtEl>
                                        <p:attrNameLst>
                                          <p:attrName>style.visibility</p:attrName>
                                        </p:attrNameLst>
                                      </p:cBhvr>
                                      <p:to>
                                        <p:strVal val="visible"/>
                                      </p:to>
                                    </p:set>
                                    <p:animEffect transition="in" filter="plus(in)">
                                      <p:cBhvr>
                                        <p:cTn id="38"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8272" y="1813116"/>
            <a:ext cx="3581400" cy="4193255"/>
          </a:xfrm>
        </p:spPr>
        <p:txBody>
          <a:bodyPr>
            <a:noAutofit/>
          </a:bodyPr>
          <a:lstStyle/>
          <a:p>
            <a:pPr algn="l">
              <a:lnSpc>
                <a:spcPct val="150000"/>
              </a:lnSpc>
            </a:pPr>
            <a:br>
              <a:rPr lang="en-US" sz="1600" cap="none" dirty="0">
                <a:latin typeface="Arial" panose="020B0604020202020204" pitchFamily="34" charset="0"/>
                <a:cs typeface="Arial" panose="020B0604020202020204" pitchFamily="34" charset="0"/>
              </a:rPr>
            </a:b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Perubahan</a:t>
            </a:r>
            <a:r>
              <a:rPr lang="en-US" sz="1600" cap="none" dirty="0">
                <a:latin typeface="Arial" panose="020B0604020202020204" pitchFamily="34" charset="0"/>
                <a:cs typeface="Arial" panose="020B0604020202020204" pitchFamily="34" charset="0"/>
              </a:rPr>
              <a:t> MS, </a:t>
            </a:r>
            <a:r>
              <a:rPr lang="en-US" sz="1600" cap="none" dirty="0" err="1">
                <a:latin typeface="Arial" panose="020B0604020202020204" pitchFamily="34" charset="0"/>
                <a:cs typeface="Arial" panose="020B0604020202020204" pitchFamily="34" charset="0"/>
              </a:rPr>
              <a:t>Akibat</a:t>
            </a: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Kenaikan</a:t>
            </a:r>
            <a:r>
              <a:rPr lang="en-US" sz="1600" cap="none" dirty="0">
                <a:latin typeface="Arial" panose="020B0604020202020204" pitchFamily="34" charset="0"/>
                <a:cs typeface="Arial" panose="020B0604020202020204" pitchFamily="34" charset="0"/>
              </a:rPr>
              <a:t> Harga </a:t>
            </a:r>
            <a:r>
              <a:rPr lang="en-US" sz="1600" cap="none" dirty="0" err="1">
                <a:latin typeface="Arial" panose="020B0604020202020204" pitchFamily="34" charset="0"/>
                <a:cs typeface="Arial" panose="020B0604020202020204" pitchFamily="34" charset="0"/>
              </a:rPr>
              <a:t>Menyebabkan</a:t>
            </a: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Turunnya</a:t>
            </a: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Penawaran</a:t>
            </a:r>
            <a:r>
              <a:rPr lang="en-US" sz="1600" cap="none" dirty="0">
                <a:latin typeface="Arial" panose="020B0604020202020204" pitchFamily="34" charset="0"/>
                <a:cs typeface="Arial" panose="020B0604020202020204" pitchFamily="34" charset="0"/>
              </a:rPr>
              <a:t> Uang </a:t>
            </a:r>
            <a:r>
              <a:rPr lang="en-US" sz="1600" cap="none" dirty="0" err="1">
                <a:latin typeface="Arial" panose="020B0604020202020204" pitchFamily="34" charset="0"/>
                <a:cs typeface="Arial" panose="020B0604020202020204" pitchFamily="34" charset="0"/>
              </a:rPr>
              <a:t>Riil</a:t>
            </a:r>
            <a:r>
              <a:rPr lang="en-US" sz="1600" cap="none" dirty="0">
                <a:latin typeface="Arial" panose="020B0604020202020204" pitchFamily="34" charset="0"/>
                <a:cs typeface="Arial" panose="020B0604020202020204" pitchFamily="34" charset="0"/>
              </a:rPr>
              <a:t> M/P (MS). </a:t>
            </a:r>
            <a:br>
              <a:rPr lang="en-US" sz="1600" cap="none" dirty="0">
                <a:latin typeface="Arial" panose="020B0604020202020204" pitchFamily="34" charset="0"/>
                <a:cs typeface="Arial" panose="020B0604020202020204" pitchFamily="34" charset="0"/>
              </a:rPr>
            </a:br>
            <a:br>
              <a:rPr lang="en-US" sz="1600" cap="none" dirty="0">
                <a:latin typeface="Arial" panose="020B0604020202020204" pitchFamily="34" charset="0"/>
                <a:cs typeface="Arial" panose="020B0604020202020204" pitchFamily="34" charset="0"/>
              </a:rPr>
            </a:br>
            <a:r>
              <a:rPr lang="en-US" sz="1600" cap="none" dirty="0" err="1">
                <a:latin typeface="Arial" panose="020B0604020202020204" pitchFamily="34" charset="0"/>
                <a:cs typeface="Arial" panose="020B0604020202020204" pitchFamily="34" charset="0"/>
              </a:rPr>
              <a:t>Akibatnya</a:t>
            </a:r>
            <a:r>
              <a:rPr lang="en-US" sz="1600" cap="none" dirty="0">
                <a:latin typeface="Arial" panose="020B0604020202020204" pitchFamily="34" charset="0"/>
                <a:cs typeface="Arial" panose="020B0604020202020204" pitchFamily="34" charset="0"/>
              </a:rPr>
              <a:t>  LM </a:t>
            </a:r>
            <a:r>
              <a:rPr lang="en-US" sz="1600" cap="none" dirty="0" err="1">
                <a:latin typeface="Arial" panose="020B0604020202020204" pitchFamily="34" charset="0"/>
                <a:cs typeface="Arial" panose="020B0604020202020204" pitchFamily="34" charset="0"/>
              </a:rPr>
              <a:t>Bergerser</a:t>
            </a: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Ke</a:t>
            </a:r>
            <a:r>
              <a:rPr lang="en-US" sz="1600" cap="none" dirty="0">
                <a:latin typeface="Arial" panose="020B0604020202020204" pitchFamily="34" charset="0"/>
                <a:cs typeface="Arial" panose="020B0604020202020204" pitchFamily="34" charset="0"/>
              </a:rPr>
              <a:t> Kiri </a:t>
            </a:r>
            <a:r>
              <a:rPr lang="en-US" sz="1600" cap="none" dirty="0" err="1">
                <a:latin typeface="Arial" panose="020B0604020202020204" pitchFamily="34" charset="0"/>
                <a:cs typeface="Arial" panose="020B0604020202020204" pitchFamily="34" charset="0"/>
              </a:rPr>
              <a:t>Sehingga</a:t>
            </a:r>
            <a:r>
              <a:rPr lang="en-US" sz="1600" cap="none" dirty="0">
                <a:latin typeface="Arial" panose="020B0604020202020204" pitchFamily="34" charset="0"/>
                <a:cs typeface="Arial" panose="020B0604020202020204" pitchFamily="34" charset="0"/>
              </a:rPr>
              <a:t> </a:t>
            </a:r>
            <a:r>
              <a:rPr lang="en-US" sz="1600" cap="none" dirty="0" err="1">
                <a:latin typeface="Arial" panose="020B0604020202020204" pitchFamily="34" charset="0"/>
                <a:cs typeface="Arial" panose="020B0604020202020204" pitchFamily="34" charset="0"/>
              </a:rPr>
              <a:t>Suku</a:t>
            </a:r>
            <a:r>
              <a:rPr lang="en-US" sz="1600" cap="none" dirty="0">
                <a:latin typeface="Arial" panose="020B0604020202020204" pitchFamily="34" charset="0"/>
                <a:cs typeface="Arial" panose="020B0604020202020204" pitchFamily="34" charset="0"/>
              </a:rPr>
              <a:t> Bunga (I) Naik Dan </a:t>
            </a:r>
            <a:r>
              <a:rPr lang="en-US" sz="1600" cap="none" dirty="0" err="1">
                <a:latin typeface="Arial" panose="020B0604020202020204" pitchFamily="34" charset="0"/>
                <a:cs typeface="Arial" panose="020B0604020202020204" pitchFamily="34" charset="0"/>
              </a:rPr>
              <a:t>Pendapatan</a:t>
            </a:r>
            <a:r>
              <a:rPr lang="en-US" sz="1600" cap="none" dirty="0">
                <a:latin typeface="Arial" panose="020B0604020202020204" pitchFamily="34" charset="0"/>
                <a:cs typeface="Arial" panose="020B0604020202020204" pitchFamily="34" charset="0"/>
              </a:rPr>
              <a:t> Nasional (Y) </a:t>
            </a:r>
            <a:r>
              <a:rPr lang="en-US" sz="1600" cap="none" dirty="0" err="1">
                <a:latin typeface="Arial" panose="020B0604020202020204" pitchFamily="34" charset="0"/>
                <a:cs typeface="Arial" panose="020B0604020202020204" pitchFamily="34" charset="0"/>
              </a:rPr>
              <a:t>Turun</a:t>
            </a:r>
            <a:r>
              <a:rPr lang="en-US" sz="1600" cap="none" dirty="0">
                <a:latin typeface="Arial" panose="020B0604020202020204" pitchFamily="34" charset="0"/>
                <a:cs typeface="Arial" panose="020B0604020202020204" pitchFamily="34" charset="0"/>
              </a:rPr>
              <a:t>.  </a:t>
            </a:r>
            <a:r>
              <a:rPr lang="en-US" sz="1600" b="1" cap="none"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Sehingga</a:t>
            </a:r>
            <a:r>
              <a:rPr lang="en-US" sz="16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600" b="1" cap="none"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Kurva</a:t>
            </a:r>
            <a:r>
              <a:rPr lang="en-US" sz="16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AD </a:t>
            </a:r>
            <a:r>
              <a:rPr lang="en-US" sz="1600" b="1" cap="none"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Adalah</a:t>
            </a:r>
            <a:r>
              <a:rPr lang="en-US" sz="16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600" b="1" cap="none"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Keseimbangan</a:t>
            </a:r>
            <a:r>
              <a:rPr lang="en-US" sz="16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IS Dan LM Pada </a:t>
            </a:r>
            <a:r>
              <a:rPr lang="en-US" sz="1600" b="1" cap="none"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Berbagai</a:t>
            </a:r>
            <a:r>
              <a:rPr lang="en-US" sz="1600" b="1"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Tingkat Harga.</a:t>
            </a:r>
            <a:br>
              <a:rPr lang="en-US" sz="1600" cap="none" dirty="0">
                <a:latin typeface="Arial" panose="020B0604020202020204" pitchFamily="34" charset="0"/>
                <a:cs typeface="Arial" panose="020B0604020202020204" pitchFamily="34" charset="0"/>
              </a:rPr>
            </a:br>
            <a:endParaRPr lang="en-US" sz="1600" cap="none"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866448" y="624399"/>
            <a:ext cx="3923601" cy="914400"/>
          </a:xfrm>
          <a:ln>
            <a:solidFill>
              <a:schemeClr val="bg2">
                <a:lumMod val="90000"/>
              </a:schemeClr>
            </a:solidFill>
          </a:ln>
        </p:spPr>
        <p:txBody>
          <a:bodyPr>
            <a:noAutofit/>
          </a:bodyPr>
          <a:lstStyle/>
          <a:p>
            <a:pPr algn="l"/>
            <a:r>
              <a:rPr lang="en-US" sz="2000" b="1" dirty="0">
                <a:effectLst>
                  <a:outerShdw blurRad="38100" dist="38100" dir="2700000" algn="tl">
                    <a:srgbClr val="000000">
                      <a:alpha val="43137"/>
                    </a:srgbClr>
                  </a:outerShdw>
                </a:effectLst>
              </a:rPr>
              <a:t>TURUNAN  AD  </a:t>
            </a:r>
            <a:endParaRPr lang="en-US" sz="2000" b="1" dirty="0">
              <a:effectLst>
                <a:outerShdw blurRad="38100" dist="38100" dir="2700000" algn="tl">
                  <a:srgbClr val="000000">
                    <a:alpha val="43137"/>
                  </a:srgbClr>
                </a:outerShdw>
              </a:effectLst>
            </a:endParaRPr>
          </a:p>
          <a:p>
            <a:pPr algn="l"/>
            <a:r>
              <a:rPr lang="en-US" sz="2000" b="1" dirty="0" err="1">
                <a:effectLst>
                  <a:outerShdw blurRad="38100" dist="38100" dir="2700000" algn="tl">
                    <a:srgbClr val="000000">
                      <a:alpha val="43137"/>
                    </a:srgbClr>
                  </a:outerShdw>
                </a:effectLst>
              </a:rPr>
              <a:t>Versi</a:t>
            </a:r>
            <a:r>
              <a:rPr lang="en-US" sz="2000" b="1" dirty="0">
                <a:effectLst>
                  <a:outerShdw blurRad="38100" dist="38100" dir="2700000" algn="tl">
                    <a:srgbClr val="000000">
                      <a:alpha val="43137"/>
                    </a:srgbClr>
                  </a:outerShdw>
                </a:effectLst>
              </a:rPr>
              <a:t>  </a:t>
            </a:r>
            <a:r>
              <a:rPr lang="en-US" sz="2000" b="1" dirty="0" err="1">
                <a:effectLst>
                  <a:outerShdw blurRad="38100" dist="38100" dir="2700000" algn="tl">
                    <a:srgbClr val="000000">
                      <a:alpha val="43137"/>
                    </a:srgbClr>
                  </a:outerShdw>
                </a:effectLst>
              </a:rPr>
              <a:t>dari</a:t>
            </a:r>
            <a:r>
              <a:rPr lang="en-US" sz="2000" b="1" dirty="0">
                <a:effectLst>
                  <a:outerShdw blurRad="38100" dist="38100" dir="2700000" algn="tl">
                    <a:srgbClr val="000000">
                      <a:alpha val="43137"/>
                    </a:srgbClr>
                  </a:outerShdw>
                </a:effectLst>
              </a:rPr>
              <a:t> IS </a:t>
            </a:r>
            <a:r>
              <a:rPr lang="en-US" sz="2000" b="1" dirty="0" err="1">
                <a:effectLst>
                  <a:outerShdw blurRad="38100" dist="38100" dir="2700000" algn="tl">
                    <a:srgbClr val="000000">
                      <a:alpha val="43137"/>
                    </a:srgbClr>
                  </a:outerShdw>
                </a:effectLst>
              </a:rPr>
              <a:t>dan</a:t>
            </a:r>
            <a:r>
              <a:rPr lang="en-US" sz="2000" b="1" dirty="0">
                <a:effectLst>
                  <a:outerShdw blurRad="38100" dist="38100" dir="2700000" algn="tl">
                    <a:srgbClr val="000000">
                      <a:alpha val="43137"/>
                    </a:srgbClr>
                  </a:outerShdw>
                </a:effectLst>
              </a:rPr>
              <a:t> LM</a:t>
            </a:r>
            <a:endParaRPr lang="en-US" sz="2000" dirty="0">
              <a:effectLst>
                <a:outerShdw blurRad="38100" dist="38100" dir="2700000" algn="tl">
                  <a:srgbClr val="000000">
                    <a:alpha val="43137"/>
                  </a:srgbClr>
                </a:outerShdw>
              </a:effectLst>
            </a:endParaRPr>
          </a:p>
        </p:txBody>
      </p:sp>
      <p:grpSp>
        <p:nvGrpSpPr>
          <p:cNvPr id="45" name="Group 44"/>
          <p:cNvGrpSpPr/>
          <p:nvPr/>
        </p:nvGrpSpPr>
        <p:grpSpPr>
          <a:xfrm>
            <a:off x="4419600" y="990600"/>
            <a:ext cx="4094162" cy="5524500"/>
            <a:chOff x="4724400" y="990600"/>
            <a:chExt cx="3789362" cy="5524500"/>
          </a:xfrm>
        </p:grpSpPr>
        <p:grpSp>
          <p:nvGrpSpPr>
            <p:cNvPr id="2050" name="Group 2"/>
            <p:cNvGrpSpPr/>
            <p:nvPr/>
          </p:nvGrpSpPr>
          <p:grpSpPr bwMode="auto">
            <a:xfrm>
              <a:off x="4724400" y="990600"/>
              <a:ext cx="3789362" cy="2820987"/>
              <a:chOff x="1617" y="2218"/>
              <a:chExt cx="5968" cy="4442"/>
            </a:xfrm>
          </p:grpSpPr>
          <p:grpSp>
            <p:nvGrpSpPr>
              <p:cNvPr id="2051" name="Group 3"/>
              <p:cNvGrpSpPr/>
              <p:nvPr/>
            </p:nvGrpSpPr>
            <p:grpSpPr bwMode="auto">
              <a:xfrm>
                <a:off x="2337" y="2218"/>
                <a:ext cx="5248" cy="3960"/>
                <a:chOff x="2337" y="10980"/>
                <a:chExt cx="5248" cy="3960"/>
              </a:xfrm>
            </p:grpSpPr>
            <p:sp>
              <p:nvSpPr>
                <p:cNvPr id="2052" name="Line 4"/>
                <p:cNvSpPr>
                  <a:spLocks noChangeShapeType="1"/>
                </p:cNvSpPr>
                <p:nvPr/>
              </p:nvSpPr>
              <p:spPr bwMode="auto">
                <a:xfrm>
                  <a:off x="2337" y="11467"/>
                  <a:ext cx="0" cy="3452"/>
                </a:xfrm>
                <a:prstGeom prst="line">
                  <a:avLst/>
                </a:prstGeom>
                <a:noFill/>
                <a:ln w="9525">
                  <a:solidFill>
                    <a:srgbClr val="000000"/>
                  </a:solidFill>
                  <a:round/>
                </a:ln>
              </p:spPr>
              <p:txBody>
                <a:bodyPr vert="horz" wrap="square" lIns="91440" tIns="45720" rIns="91440" bIns="45720" numCol="1" anchor="t" anchorCtr="0" compatLnSpc="1"/>
                <a:lstStyle/>
                <a:p>
                  <a:endParaRPr lang="en-US"/>
                </a:p>
              </p:txBody>
            </p:sp>
            <p:sp>
              <p:nvSpPr>
                <p:cNvPr id="2053" name="Line 5"/>
                <p:cNvSpPr>
                  <a:spLocks noChangeShapeType="1"/>
                </p:cNvSpPr>
                <p:nvPr/>
              </p:nvSpPr>
              <p:spPr bwMode="auto">
                <a:xfrm>
                  <a:off x="2337" y="14921"/>
                  <a:ext cx="4832" cy="0"/>
                </a:xfrm>
                <a:prstGeom prst="line">
                  <a:avLst/>
                </a:prstGeom>
                <a:noFill/>
                <a:ln w="9525">
                  <a:solidFill>
                    <a:srgbClr val="000000"/>
                  </a:solidFill>
                  <a:round/>
                </a:ln>
              </p:spPr>
              <p:txBody>
                <a:bodyPr vert="horz" wrap="square" lIns="91440" tIns="45720" rIns="91440" bIns="45720" numCol="1" anchor="t" anchorCtr="0" compatLnSpc="1"/>
                <a:lstStyle/>
                <a:p>
                  <a:endParaRPr lang="en-US"/>
                </a:p>
              </p:txBody>
            </p:sp>
            <p:sp>
              <p:nvSpPr>
                <p:cNvPr id="2054" name="Line 6"/>
                <p:cNvSpPr>
                  <a:spLocks noChangeShapeType="1"/>
                </p:cNvSpPr>
                <p:nvPr/>
              </p:nvSpPr>
              <p:spPr bwMode="auto">
                <a:xfrm>
                  <a:off x="2337" y="12450"/>
                  <a:ext cx="2255" cy="0"/>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55" name="Line 7"/>
                <p:cNvSpPr>
                  <a:spLocks noChangeShapeType="1"/>
                </p:cNvSpPr>
                <p:nvPr/>
              </p:nvSpPr>
              <p:spPr bwMode="auto">
                <a:xfrm>
                  <a:off x="4592" y="12429"/>
                  <a:ext cx="0" cy="2511"/>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56" name="Line 8"/>
                <p:cNvSpPr>
                  <a:spLocks noChangeShapeType="1"/>
                </p:cNvSpPr>
                <p:nvPr/>
              </p:nvSpPr>
              <p:spPr bwMode="auto">
                <a:xfrm flipV="1">
                  <a:off x="2659" y="11467"/>
                  <a:ext cx="2899" cy="2824"/>
                </a:xfrm>
                <a:prstGeom prst="line">
                  <a:avLst/>
                </a:prstGeom>
                <a:noFill/>
                <a:ln w="28575">
                  <a:solidFill>
                    <a:srgbClr val="000000"/>
                  </a:solidFill>
                  <a:round/>
                </a:ln>
              </p:spPr>
              <p:txBody>
                <a:bodyPr vert="horz" wrap="square" lIns="91440" tIns="45720" rIns="91440" bIns="45720" numCol="1" anchor="t" anchorCtr="0" compatLnSpc="1"/>
                <a:lstStyle/>
                <a:p>
                  <a:endParaRPr lang="en-US"/>
                </a:p>
              </p:txBody>
            </p:sp>
            <p:sp>
              <p:nvSpPr>
                <p:cNvPr id="2057" name="Line 9"/>
                <p:cNvSpPr>
                  <a:spLocks noChangeShapeType="1"/>
                </p:cNvSpPr>
                <p:nvPr/>
              </p:nvSpPr>
              <p:spPr bwMode="auto">
                <a:xfrm flipV="1">
                  <a:off x="4592" y="12408"/>
                  <a:ext cx="2255" cy="2197"/>
                </a:xfrm>
                <a:prstGeom prst="line">
                  <a:avLst/>
                </a:prstGeom>
                <a:noFill/>
                <a:ln w="28575">
                  <a:solidFill>
                    <a:srgbClr val="000000"/>
                  </a:solidFill>
                  <a:round/>
                </a:ln>
              </p:spPr>
              <p:txBody>
                <a:bodyPr vert="horz" wrap="square" lIns="91440" tIns="45720" rIns="91440" bIns="45720" numCol="1" anchor="t" anchorCtr="0" compatLnSpc="1"/>
                <a:lstStyle/>
                <a:p>
                  <a:endParaRPr lang="en-US"/>
                </a:p>
              </p:txBody>
            </p:sp>
            <p:sp>
              <p:nvSpPr>
                <p:cNvPr id="2058" name="Line 10"/>
                <p:cNvSpPr>
                  <a:spLocks noChangeShapeType="1"/>
                </p:cNvSpPr>
                <p:nvPr/>
              </p:nvSpPr>
              <p:spPr bwMode="auto">
                <a:xfrm rot="-10357765">
                  <a:off x="5577" y="12600"/>
                  <a:ext cx="644" cy="313"/>
                </a:xfrm>
                <a:prstGeom prst="line">
                  <a:avLst/>
                </a:prstGeom>
                <a:noFill/>
                <a:ln w="9525">
                  <a:solidFill>
                    <a:srgbClr val="000000"/>
                  </a:solidFill>
                  <a:round/>
                  <a:tailEnd type="triangle" w="med" len="med"/>
                </a:ln>
              </p:spPr>
              <p:txBody>
                <a:bodyPr vert="horz" wrap="square" lIns="91440" tIns="45720" rIns="91440" bIns="45720" numCol="1" anchor="t" anchorCtr="0" compatLnSpc="1"/>
                <a:lstStyle/>
                <a:p>
                  <a:endParaRPr lang="en-US"/>
                </a:p>
              </p:txBody>
            </p:sp>
            <p:sp>
              <p:nvSpPr>
                <p:cNvPr id="2059" name="Line 11"/>
                <p:cNvSpPr>
                  <a:spLocks noChangeShapeType="1"/>
                </p:cNvSpPr>
                <p:nvPr/>
              </p:nvSpPr>
              <p:spPr bwMode="auto">
                <a:xfrm>
                  <a:off x="3303" y="11593"/>
                  <a:ext cx="3222" cy="2196"/>
                </a:xfrm>
                <a:prstGeom prst="line">
                  <a:avLst/>
                </a:prstGeom>
                <a:noFill/>
                <a:ln w="12700">
                  <a:solidFill>
                    <a:srgbClr val="000000"/>
                  </a:solidFill>
                  <a:round/>
                </a:ln>
              </p:spPr>
              <p:txBody>
                <a:bodyPr vert="horz" wrap="square" lIns="91440" tIns="45720" rIns="91440" bIns="45720" numCol="1" anchor="t" anchorCtr="0" compatLnSpc="1"/>
                <a:lstStyle/>
                <a:p>
                  <a:endParaRPr lang="en-US"/>
                </a:p>
              </p:txBody>
            </p:sp>
            <p:sp>
              <p:nvSpPr>
                <p:cNvPr id="2060" name="Line 12"/>
                <p:cNvSpPr>
                  <a:spLocks noChangeShapeType="1"/>
                </p:cNvSpPr>
                <p:nvPr/>
              </p:nvSpPr>
              <p:spPr bwMode="auto">
                <a:xfrm>
                  <a:off x="2337" y="13352"/>
                  <a:ext cx="3543" cy="0"/>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61" name="Line 13"/>
                <p:cNvSpPr>
                  <a:spLocks noChangeShapeType="1"/>
                </p:cNvSpPr>
                <p:nvPr/>
              </p:nvSpPr>
              <p:spPr bwMode="auto">
                <a:xfrm>
                  <a:off x="5880" y="13352"/>
                  <a:ext cx="0" cy="1569"/>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62" name="Text Box 14"/>
                <p:cNvSpPr txBox="1">
                  <a:spLocks noChangeArrowheads="1"/>
                </p:cNvSpPr>
                <p:nvPr/>
              </p:nvSpPr>
              <p:spPr bwMode="auto">
                <a:xfrm>
                  <a:off x="4857" y="10980"/>
                  <a:ext cx="720" cy="448"/>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LM2</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63" name="Text Box 15"/>
                <p:cNvSpPr txBox="1">
                  <a:spLocks noChangeArrowheads="1"/>
                </p:cNvSpPr>
                <p:nvPr/>
              </p:nvSpPr>
              <p:spPr bwMode="auto">
                <a:xfrm>
                  <a:off x="6477" y="11340"/>
                  <a:ext cx="748"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LM</a:t>
                  </a:r>
                  <a:r>
                    <a:rPr kumimoji="0" lang="en-US" sz="800" b="0" i="0" u="none" strike="noStrike" cap="none" normalizeH="0" baseline="0">
                      <a:ln>
                        <a:noFill/>
                      </a:ln>
                      <a:solidFill>
                        <a:schemeClr val="tx1"/>
                      </a:solidFill>
                      <a:effectLst/>
                      <a:latin typeface="Arial" panose="020B0604020202020204" pitchFamily="34" charset="0"/>
                    </a:rPr>
                    <a:t>1</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64" name="Line 16"/>
                <p:cNvSpPr>
                  <a:spLocks noChangeShapeType="1"/>
                </p:cNvSpPr>
                <p:nvPr/>
              </p:nvSpPr>
              <p:spPr bwMode="auto">
                <a:xfrm flipV="1">
                  <a:off x="3777" y="11700"/>
                  <a:ext cx="2700" cy="2557"/>
                </a:xfrm>
                <a:prstGeom prst="line">
                  <a:avLst/>
                </a:prstGeom>
                <a:noFill/>
                <a:ln w="28575">
                  <a:solidFill>
                    <a:srgbClr val="000000"/>
                  </a:solidFill>
                  <a:round/>
                </a:ln>
              </p:spPr>
              <p:txBody>
                <a:bodyPr vert="horz" wrap="square" lIns="91440" tIns="45720" rIns="91440" bIns="45720" numCol="1" anchor="t" anchorCtr="0" compatLnSpc="1"/>
                <a:lstStyle/>
                <a:p>
                  <a:endParaRPr lang="en-US"/>
                </a:p>
              </p:txBody>
            </p:sp>
            <p:sp>
              <p:nvSpPr>
                <p:cNvPr id="2065" name="Line 17"/>
                <p:cNvSpPr>
                  <a:spLocks noChangeShapeType="1"/>
                </p:cNvSpPr>
                <p:nvPr/>
              </p:nvSpPr>
              <p:spPr bwMode="auto">
                <a:xfrm rot="-10357765">
                  <a:off x="5397" y="11700"/>
                  <a:ext cx="644" cy="313"/>
                </a:xfrm>
                <a:prstGeom prst="line">
                  <a:avLst/>
                </a:prstGeom>
                <a:noFill/>
                <a:ln w="9525">
                  <a:solidFill>
                    <a:srgbClr val="000000"/>
                  </a:solidFill>
                  <a:round/>
                  <a:tailEnd type="triangle" w="med" len="med"/>
                </a:ln>
              </p:spPr>
              <p:txBody>
                <a:bodyPr vert="horz" wrap="square" lIns="91440" tIns="45720" rIns="91440" bIns="45720" numCol="1" anchor="t" anchorCtr="0" compatLnSpc="1"/>
                <a:lstStyle/>
                <a:p>
                  <a:endParaRPr lang="en-US"/>
                </a:p>
              </p:txBody>
            </p:sp>
            <p:sp>
              <p:nvSpPr>
                <p:cNvPr id="2066" name="Text Box 18"/>
                <p:cNvSpPr txBox="1">
                  <a:spLocks noChangeArrowheads="1"/>
                </p:cNvSpPr>
                <p:nvPr/>
              </p:nvSpPr>
              <p:spPr bwMode="auto">
                <a:xfrm>
                  <a:off x="6837" y="12060"/>
                  <a:ext cx="748"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LM</a:t>
                  </a:r>
                  <a:r>
                    <a:rPr kumimoji="0" lang="en-US" sz="800" b="0" i="0" u="none" strike="noStrike" cap="none" normalizeH="0" baseline="0">
                      <a:ln>
                        <a:noFill/>
                      </a:ln>
                      <a:solidFill>
                        <a:schemeClr val="tx1"/>
                      </a:solidFill>
                      <a:effectLst/>
                      <a:latin typeface="Arial" panose="020B0604020202020204" pitchFamily="34" charset="0"/>
                    </a:rPr>
                    <a:t>o</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67" name="Text Box 19"/>
                <p:cNvSpPr txBox="1">
                  <a:spLocks noChangeArrowheads="1"/>
                </p:cNvSpPr>
                <p:nvPr/>
              </p:nvSpPr>
              <p:spPr bwMode="auto">
                <a:xfrm>
                  <a:off x="6297" y="1314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Eo</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68" name="Text Box 20"/>
                <p:cNvSpPr txBox="1">
                  <a:spLocks noChangeArrowheads="1"/>
                </p:cNvSpPr>
                <p:nvPr/>
              </p:nvSpPr>
              <p:spPr bwMode="auto">
                <a:xfrm>
                  <a:off x="4857" y="1224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E3</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69" name="Text Box 21"/>
                <p:cNvSpPr txBox="1">
                  <a:spLocks noChangeArrowheads="1"/>
                </p:cNvSpPr>
                <p:nvPr/>
              </p:nvSpPr>
              <p:spPr bwMode="auto">
                <a:xfrm>
                  <a:off x="4137" y="117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E3</a:t>
                  </a:r>
                  <a:endParaRPr kumimoji="0" lang="en-US" sz="1800" b="0" i="0" u="none" strike="noStrike" cap="none" normalizeH="0" baseline="0">
                    <a:ln>
                      <a:noFill/>
                    </a:ln>
                    <a:solidFill>
                      <a:schemeClr val="tx1"/>
                    </a:solidFill>
                    <a:effectLst/>
                    <a:latin typeface="Arial" panose="020B0604020202020204" pitchFamily="34" charset="0"/>
                  </a:endParaRPr>
                </a:p>
              </p:txBody>
            </p:sp>
          </p:grpSp>
          <p:sp>
            <p:nvSpPr>
              <p:cNvPr id="2070" name="Text Box 22"/>
              <p:cNvSpPr txBox="1">
                <a:spLocks noChangeArrowheads="1"/>
              </p:cNvSpPr>
              <p:nvPr/>
            </p:nvSpPr>
            <p:spPr bwMode="auto">
              <a:xfrm>
                <a:off x="1617" y="45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i</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71" name="Text Box 23"/>
              <p:cNvSpPr txBox="1">
                <a:spLocks noChangeArrowheads="1"/>
              </p:cNvSpPr>
              <p:nvPr/>
            </p:nvSpPr>
            <p:spPr bwMode="auto">
              <a:xfrm>
                <a:off x="1617" y="36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i</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72" name="Text Box 24"/>
              <p:cNvSpPr txBox="1">
                <a:spLocks noChangeArrowheads="1"/>
              </p:cNvSpPr>
              <p:nvPr/>
            </p:nvSpPr>
            <p:spPr bwMode="auto">
              <a:xfrm>
                <a:off x="4677" y="63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Y</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73" name="Text Box 25"/>
              <p:cNvSpPr txBox="1">
                <a:spLocks noChangeArrowheads="1"/>
              </p:cNvSpPr>
              <p:nvPr/>
            </p:nvSpPr>
            <p:spPr bwMode="auto">
              <a:xfrm>
                <a:off x="5937" y="63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Y</a:t>
                </a:r>
                <a:endParaRPr kumimoji="0" lang="en-US" sz="1800" b="0" i="0" u="none" strike="noStrike" cap="none" normalizeH="0" baseline="0">
                  <a:ln>
                    <a:noFill/>
                  </a:ln>
                  <a:solidFill>
                    <a:schemeClr val="tx1"/>
                  </a:solidFill>
                  <a:effectLst/>
                  <a:latin typeface="Arial" panose="020B0604020202020204" pitchFamily="34" charset="0"/>
                </a:endParaRPr>
              </a:p>
            </p:txBody>
          </p:sp>
        </p:grpSp>
        <p:grpSp>
          <p:nvGrpSpPr>
            <p:cNvPr id="2074" name="Group 26"/>
            <p:cNvGrpSpPr/>
            <p:nvPr/>
          </p:nvGrpSpPr>
          <p:grpSpPr bwMode="auto">
            <a:xfrm>
              <a:off x="4724400" y="3429000"/>
              <a:ext cx="3543300" cy="3086100"/>
              <a:chOff x="1617" y="6080"/>
              <a:chExt cx="5580" cy="4860"/>
            </a:xfrm>
          </p:grpSpPr>
          <p:sp>
            <p:nvSpPr>
              <p:cNvPr id="2075" name="Line 27"/>
              <p:cNvSpPr>
                <a:spLocks noChangeShapeType="1"/>
              </p:cNvSpPr>
              <p:nvPr/>
            </p:nvSpPr>
            <p:spPr bwMode="auto">
              <a:xfrm>
                <a:off x="2337" y="6967"/>
                <a:ext cx="0" cy="3452"/>
              </a:xfrm>
              <a:prstGeom prst="line">
                <a:avLst/>
              </a:prstGeom>
              <a:noFill/>
              <a:ln w="9525">
                <a:solidFill>
                  <a:srgbClr val="000000"/>
                </a:solidFill>
                <a:round/>
              </a:ln>
            </p:spPr>
            <p:txBody>
              <a:bodyPr vert="horz" wrap="square" lIns="91440" tIns="45720" rIns="91440" bIns="45720" numCol="1" anchor="t" anchorCtr="0" compatLnSpc="1"/>
              <a:lstStyle/>
              <a:p>
                <a:endParaRPr lang="en-US"/>
              </a:p>
            </p:txBody>
          </p:sp>
          <p:sp>
            <p:nvSpPr>
              <p:cNvPr id="2076" name="Line 28"/>
              <p:cNvSpPr>
                <a:spLocks noChangeShapeType="1"/>
              </p:cNvSpPr>
              <p:nvPr/>
            </p:nvSpPr>
            <p:spPr bwMode="auto">
              <a:xfrm>
                <a:off x="2337" y="10421"/>
                <a:ext cx="4832" cy="0"/>
              </a:xfrm>
              <a:prstGeom prst="line">
                <a:avLst/>
              </a:prstGeom>
              <a:noFill/>
              <a:ln w="9525">
                <a:solidFill>
                  <a:srgbClr val="000000"/>
                </a:solidFill>
                <a:round/>
              </a:ln>
            </p:spPr>
            <p:txBody>
              <a:bodyPr vert="horz" wrap="square" lIns="91440" tIns="45720" rIns="91440" bIns="45720" numCol="1" anchor="t" anchorCtr="0" compatLnSpc="1"/>
              <a:lstStyle/>
              <a:p>
                <a:endParaRPr lang="en-US"/>
              </a:p>
            </p:txBody>
          </p:sp>
          <p:sp>
            <p:nvSpPr>
              <p:cNvPr id="2077" name="Line 29"/>
              <p:cNvSpPr>
                <a:spLocks noChangeShapeType="1"/>
              </p:cNvSpPr>
              <p:nvPr/>
            </p:nvSpPr>
            <p:spPr bwMode="auto">
              <a:xfrm>
                <a:off x="2337" y="7910"/>
                <a:ext cx="2255" cy="0"/>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78" name="Line 30"/>
              <p:cNvSpPr>
                <a:spLocks noChangeShapeType="1"/>
              </p:cNvSpPr>
              <p:nvPr/>
            </p:nvSpPr>
            <p:spPr bwMode="auto">
              <a:xfrm>
                <a:off x="4616" y="6080"/>
                <a:ext cx="111" cy="4200"/>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79" name="Line 31"/>
              <p:cNvSpPr>
                <a:spLocks noChangeShapeType="1"/>
              </p:cNvSpPr>
              <p:nvPr/>
            </p:nvSpPr>
            <p:spPr bwMode="auto">
              <a:xfrm rot="-10357765">
                <a:off x="5037" y="8060"/>
                <a:ext cx="644" cy="313"/>
              </a:xfrm>
              <a:prstGeom prst="line">
                <a:avLst/>
              </a:prstGeom>
              <a:noFill/>
              <a:ln w="9525">
                <a:solidFill>
                  <a:srgbClr val="000000"/>
                </a:solidFill>
                <a:round/>
                <a:tailEnd type="triangle" w="med" len="med"/>
              </a:ln>
            </p:spPr>
            <p:txBody>
              <a:bodyPr vert="horz" wrap="square" lIns="91440" tIns="45720" rIns="91440" bIns="45720" numCol="1" anchor="t" anchorCtr="0" compatLnSpc="1"/>
              <a:lstStyle/>
              <a:p>
                <a:endParaRPr lang="en-US"/>
              </a:p>
            </p:txBody>
          </p:sp>
          <p:sp>
            <p:nvSpPr>
              <p:cNvPr id="2080" name="Line 32"/>
              <p:cNvSpPr>
                <a:spLocks noChangeShapeType="1"/>
              </p:cNvSpPr>
              <p:nvPr/>
            </p:nvSpPr>
            <p:spPr bwMode="auto">
              <a:xfrm>
                <a:off x="3303" y="7053"/>
                <a:ext cx="3222" cy="2196"/>
              </a:xfrm>
              <a:prstGeom prst="line">
                <a:avLst/>
              </a:prstGeom>
              <a:noFill/>
              <a:ln w="38100">
                <a:solidFill>
                  <a:srgbClr val="FF0000"/>
                </a:solidFill>
                <a:round/>
              </a:ln>
            </p:spPr>
            <p:txBody>
              <a:bodyPr vert="horz" wrap="square" lIns="91440" tIns="45720" rIns="91440" bIns="45720" numCol="1" anchor="t" anchorCtr="0" compatLnSpc="1"/>
              <a:lstStyle/>
              <a:p>
                <a:endParaRPr lang="en-US"/>
              </a:p>
            </p:txBody>
          </p:sp>
          <p:sp>
            <p:nvSpPr>
              <p:cNvPr id="2081" name="Line 33"/>
              <p:cNvSpPr>
                <a:spLocks noChangeShapeType="1"/>
              </p:cNvSpPr>
              <p:nvPr/>
            </p:nvSpPr>
            <p:spPr bwMode="auto">
              <a:xfrm>
                <a:off x="2337" y="8812"/>
                <a:ext cx="3543" cy="0"/>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82" name="Line 34"/>
              <p:cNvSpPr>
                <a:spLocks noChangeShapeType="1"/>
              </p:cNvSpPr>
              <p:nvPr/>
            </p:nvSpPr>
            <p:spPr bwMode="auto">
              <a:xfrm>
                <a:off x="5882" y="6099"/>
                <a:ext cx="67" cy="4301"/>
              </a:xfrm>
              <a:prstGeom prst="line">
                <a:avLst/>
              </a:prstGeom>
              <a:noFill/>
              <a:ln w="9525">
                <a:solidFill>
                  <a:srgbClr val="000000"/>
                </a:solidFill>
                <a:prstDash val="dash"/>
                <a:round/>
              </a:ln>
            </p:spPr>
            <p:txBody>
              <a:bodyPr vert="horz" wrap="square" lIns="91440" tIns="45720" rIns="91440" bIns="45720" numCol="1" anchor="t" anchorCtr="0" compatLnSpc="1"/>
              <a:lstStyle/>
              <a:p>
                <a:endParaRPr lang="en-US"/>
              </a:p>
            </p:txBody>
          </p:sp>
          <p:sp>
            <p:nvSpPr>
              <p:cNvPr id="2083" name="Text Box 35"/>
              <p:cNvSpPr txBox="1">
                <a:spLocks noChangeArrowheads="1"/>
              </p:cNvSpPr>
              <p:nvPr/>
            </p:nvSpPr>
            <p:spPr bwMode="auto">
              <a:xfrm>
                <a:off x="2157" y="6440"/>
                <a:ext cx="360" cy="448"/>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P</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4" name="Text Box 36"/>
              <p:cNvSpPr txBox="1">
                <a:spLocks noChangeArrowheads="1"/>
              </p:cNvSpPr>
              <p:nvPr/>
            </p:nvSpPr>
            <p:spPr bwMode="auto">
              <a:xfrm>
                <a:off x="6477" y="9140"/>
                <a:ext cx="72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AD</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5" name="Text Box 37"/>
              <p:cNvSpPr txBox="1">
                <a:spLocks noChangeArrowheads="1"/>
              </p:cNvSpPr>
              <p:nvPr/>
            </p:nvSpPr>
            <p:spPr bwMode="auto">
              <a:xfrm>
                <a:off x="1617" y="860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Po</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6" name="Text Box 38"/>
              <p:cNvSpPr txBox="1">
                <a:spLocks noChangeArrowheads="1"/>
              </p:cNvSpPr>
              <p:nvPr/>
            </p:nvSpPr>
            <p:spPr bwMode="auto">
              <a:xfrm>
                <a:off x="1617" y="788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P1</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7" name="Text Box 39"/>
              <p:cNvSpPr txBox="1">
                <a:spLocks noChangeArrowheads="1"/>
              </p:cNvSpPr>
              <p:nvPr/>
            </p:nvSpPr>
            <p:spPr bwMode="auto">
              <a:xfrm>
                <a:off x="5397" y="1058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Y1</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8" name="Text Box 40"/>
              <p:cNvSpPr txBox="1">
                <a:spLocks noChangeArrowheads="1"/>
              </p:cNvSpPr>
              <p:nvPr/>
            </p:nvSpPr>
            <p:spPr bwMode="auto">
              <a:xfrm>
                <a:off x="4317" y="1058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Yo</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89" name="Text Box 41"/>
              <p:cNvSpPr txBox="1">
                <a:spLocks noChangeArrowheads="1"/>
              </p:cNvSpPr>
              <p:nvPr/>
            </p:nvSpPr>
            <p:spPr bwMode="auto">
              <a:xfrm>
                <a:off x="3957" y="806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E1</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2090" name="Text Box 42"/>
              <p:cNvSpPr txBox="1">
                <a:spLocks noChangeArrowheads="1"/>
              </p:cNvSpPr>
              <p:nvPr/>
            </p:nvSpPr>
            <p:spPr bwMode="auto">
              <a:xfrm>
                <a:off x="5037" y="8960"/>
                <a:ext cx="540" cy="360"/>
              </a:xfrm>
              <a:prstGeom prst="rect">
                <a:avLst/>
              </a:prstGeom>
              <a:solidFill>
                <a:srgbClr val="FFFFFF"/>
              </a:solidFill>
              <a:ln w="9525">
                <a:solidFill>
                  <a:srgbClr val="FFFFFF"/>
                </a:solid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r>
                  <a:rPr kumimoji="0" lang="en-US" sz="900" b="0" i="0" u="none" strike="noStrike" cap="none" normalizeH="0" baseline="0">
                    <a:ln>
                      <a:noFill/>
                    </a:ln>
                    <a:solidFill>
                      <a:schemeClr val="tx1"/>
                    </a:solidFill>
                    <a:effectLst/>
                    <a:latin typeface="Arial" panose="020B0604020202020204" pitchFamily="34" charset="0"/>
                  </a:rPr>
                  <a:t>Eo</a:t>
                </a:r>
                <a:endParaRPr kumimoji="0" lang="en-US" sz="1800" b="0" i="0" u="none" strike="noStrike" cap="none" normalizeH="0" baseline="0">
                  <a:ln>
                    <a:noFill/>
                  </a:ln>
                  <a:solidFill>
                    <a:schemeClr val="tx1"/>
                  </a:solidFill>
                  <a:effectLst/>
                  <a:latin typeface="Arial" panose="020B0604020202020204" pitchFamily="34" charset="0"/>
                </a:endParaRPr>
              </a:p>
            </p:txBody>
          </p:sp>
        </p:grpSp>
      </p:grpSp>
      <p:grpSp>
        <p:nvGrpSpPr>
          <p:cNvPr id="30" name="Group 29"/>
          <p:cNvGrpSpPr/>
          <p:nvPr/>
        </p:nvGrpSpPr>
        <p:grpSpPr>
          <a:xfrm>
            <a:off x="7578290" y="3285116"/>
            <a:ext cx="2348280" cy="1892520"/>
            <a:chOff x="7578290" y="3285116"/>
            <a:chExt cx="2348280" cy="1892520"/>
          </a:xfrm>
        </p:grpSpPr>
        <mc:AlternateContent xmlns:mc="http://schemas.openxmlformats.org/markup-compatibility/2006" xmlns:p14="http://schemas.microsoft.com/office/powerpoint/2010/main">
          <mc:Choice Requires="p14">
            <p:contentPart r:id="rId1" p14:bwMode="auto">
              <p14:nvContentPartPr>
                <p14:cNvPr id="4" name="Ink 3"/>
                <p14:cNvContentPartPr/>
                <p14:nvPr/>
              </p14:nvContentPartPr>
              <p14:xfrm>
                <a:off x="7949090" y="3789836"/>
                <a:ext cx="6120" cy="317160"/>
              </p14:xfrm>
            </p:contentPart>
          </mc:Choice>
          <mc:Fallback xmlns="">
            <p:pic>
              <p:nvPicPr>
                <p:cNvPr id="4" name="Ink 3"/>
              </p:nvPicPr>
              <p:blipFill>
                <a:blip r:embed="rId2"/>
              </p:blipFill>
              <p:spPr>
                <a:xfrm>
                  <a:off x="7949090" y="3789836"/>
                  <a:ext cx="6120" cy="31716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5" name="Ink 4"/>
                <p14:cNvContentPartPr/>
                <p14:nvPr/>
              </p14:nvContentPartPr>
              <p14:xfrm>
                <a:off x="8037290" y="3819356"/>
                <a:ext cx="74880" cy="307440"/>
              </p14:xfrm>
            </p:contentPart>
          </mc:Choice>
          <mc:Fallback xmlns="">
            <p:pic>
              <p:nvPicPr>
                <p:cNvPr id="5" name="Ink 4"/>
              </p:nvPicPr>
              <p:blipFill>
                <a:blip r:embed="rId4"/>
              </p:blipFill>
              <p:spPr>
                <a:xfrm>
                  <a:off x="8037290" y="3819356"/>
                  <a:ext cx="74880" cy="30744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6" name="Ink 5"/>
                <p14:cNvContentPartPr/>
                <p14:nvPr/>
              </p14:nvContentPartPr>
              <p14:xfrm>
                <a:off x="8022530" y="3804236"/>
                <a:ext cx="131040" cy="15480"/>
              </p14:xfrm>
            </p:contentPart>
          </mc:Choice>
          <mc:Fallback xmlns="">
            <p:pic>
              <p:nvPicPr>
                <p:cNvPr id="6" name="Ink 5"/>
              </p:nvPicPr>
              <p:blipFill>
                <a:blip r:embed="rId6"/>
              </p:blipFill>
              <p:spPr>
                <a:xfrm>
                  <a:off x="8022530" y="3804236"/>
                  <a:ext cx="131040" cy="1548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8" name="Ink 7"/>
                <p14:cNvContentPartPr/>
                <p14:nvPr/>
              </p14:nvContentPartPr>
              <p14:xfrm>
                <a:off x="8214410" y="4040756"/>
                <a:ext cx="360" cy="100800"/>
              </p14:xfrm>
            </p:contentPart>
          </mc:Choice>
          <mc:Fallback xmlns="">
            <p:pic>
              <p:nvPicPr>
                <p:cNvPr id="8" name="Ink 7"/>
              </p:nvPicPr>
              <p:blipFill>
                <a:blip r:embed="rId8"/>
              </p:blipFill>
              <p:spPr>
                <a:xfrm>
                  <a:off x="8214410" y="4040756"/>
                  <a:ext cx="360" cy="1008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9" name="Ink 8"/>
                <p14:cNvContentPartPr/>
                <p14:nvPr/>
              </p14:nvContentPartPr>
              <p14:xfrm>
                <a:off x="8347250" y="3848876"/>
                <a:ext cx="309240" cy="295560"/>
              </p14:xfrm>
            </p:contentPart>
          </mc:Choice>
          <mc:Fallback xmlns="">
            <p:pic>
              <p:nvPicPr>
                <p:cNvPr id="9" name="Ink 8"/>
              </p:nvPicPr>
              <p:blipFill>
                <a:blip r:embed="rId10"/>
              </p:blipFill>
              <p:spPr>
                <a:xfrm>
                  <a:off x="8347250" y="3848876"/>
                  <a:ext cx="309240" cy="29556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10" name="Ink 9"/>
                <p14:cNvContentPartPr/>
                <p14:nvPr/>
              </p14:nvContentPartPr>
              <p14:xfrm>
                <a:off x="8671610" y="3848876"/>
                <a:ext cx="16200" cy="217440"/>
              </p14:xfrm>
            </p:contentPart>
          </mc:Choice>
          <mc:Fallback xmlns="">
            <p:pic>
              <p:nvPicPr>
                <p:cNvPr id="10" name="Ink 9"/>
              </p:nvPicPr>
              <p:blipFill>
                <a:blip r:embed="rId12"/>
              </p:blipFill>
              <p:spPr>
                <a:xfrm>
                  <a:off x="8671610" y="3848876"/>
                  <a:ext cx="16200" cy="21744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11" name="Ink 10"/>
                <p14:cNvContentPartPr/>
                <p14:nvPr/>
              </p14:nvContentPartPr>
              <p14:xfrm>
                <a:off x="8686730" y="3838796"/>
                <a:ext cx="399240" cy="333720"/>
              </p14:xfrm>
            </p:contentPart>
          </mc:Choice>
          <mc:Fallback xmlns="">
            <p:pic>
              <p:nvPicPr>
                <p:cNvPr id="11" name="Ink 10"/>
              </p:nvPicPr>
              <p:blipFill>
                <a:blip r:embed="rId14"/>
              </p:blipFill>
              <p:spPr>
                <a:xfrm>
                  <a:off x="8686730" y="3838796"/>
                  <a:ext cx="399240" cy="33372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3" name="Ink 12"/>
                <p14:cNvContentPartPr/>
                <p14:nvPr/>
              </p14:nvContentPartPr>
              <p14:xfrm>
                <a:off x="8228810" y="4232276"/>
                <a:ext cx="360" cy="293760"/>
              </p14:xfrm>
            </p:contentPart>
          </mc:Choice>
          <mc:Fallback xmlns="">
            <p:pic>
              <p:nvPicPr>
                <p:cNvPr id="13" name="Ink 12"/>
              </p:nvPicPr>
              <p:blipFill>
                <a:blip r:embed="rId16"/>
              </p:blipFill>
              <p:spPr>
                <a:xfrm>
                  <a:off x="8228810" y="4232276"/>
                  <a:ext cx="360" cy="29376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4" name="Ink 13"/>
                <p14:cNvContentPartPr/>
                <p14:nvPr/>
              </p14:nvContentPartPr>
              <p14:xfrm>
                <a:off x="8111450" y="4438556"/>
                <a:ext cx="158400" cy="106560"/>
              </p14:xfrm>
            </p:contentPart>
          </mc:Choice>
          <mc:Fallback xmlns="">
            <p:pic>
              <p:nvPicPr>
                <p:cNvPr id="14" name="Ink 13"/>
              </p:nvPicPr>
              <p:blipFill>
                <a:blip r:embed="rId18"/>
              </p:blipFill>
              <p:spPr>
                <a:xfrm>
                  <a:off x="8111450" y="4438556"/>
                  <a:ext cx="158400" cy="10656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6" name="Ink 15"/>
                <p14:cNvContentPartPr/>
                <p14:nvPr/>
              </p14:nvContentPartPr>
              <p14:xfrm>
                <a:off x="8267330" y="4689476"/>
                <a:ext cx="153720" cy="273600"/>
              </p14:xfrm>
            </p:contentPart>
          </mc:Choice>
          <mc:Fallback xmlns="">
            <p:pic>
              <p:nvPicPr>
                <p:cNvPr id="16" name="Ink 15"/>
              </p:nvPicPr>
              <p:blipFill>
                <a:blip r:embed="rId20"/>
              </p:blipFill>
              <p:spPr>
                <a:xfrm>
                  <a:off x="8267330" y="4689476"/>
                  <a:ext cx="153720" cy="2736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7" name="Ink 16"/>
                <p14:cNvContentPartPr/>
                <p14:nvPr/>
              </p14:nvContentPartPr>
              <p14:xfrm>
                <a:off x="8494130" y="4659956"/>
                <a:ext cx="31320" cy="397080"/>
              </p14:xfrm>
            </p:contentPart>
          </mc:Choice>
          <mc:Fallback xmlns="">
            <p:pic>
              <p:nvPicPr>
                <p:cNvPr id="17" name="Ink 16"/>
              </p:nvPicPr>
              <p:blipFill>
                <a:blip r:embed="rId22"/>
              </p:blipFill>
              <p:spPr>
                <a:xfrm>
                  <a:off x="8494130" y="4659956"/>
                  <a:ext cx="31320" cy="39708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8" name="Ink 17"/>
                <p14:cNvContentPartPr/>
                <p14:nvPr/>
              </p14:nvContentPartPr>
              <p14:xfrm>
                <a:off x="8302970" y="4939316"/>
                <a:ext cx="362160" cy="21960"/>
              </p14:xfrm>
            </p:contentPart>
          </mc:Choice>
          <mc:Fallback xmlns="">
            <p:pic>
              <p:nvPicPr>
                <p:cNvPr id="18" name="Ink 17"/>
              </p:nvPicPr>
              <p:blipFill>
                <a:blip r:embed="rId24"/>
              </p:blipFill>
              <p:spPr>
                <a:xfrm>
                  <a:off x="8302970" y="4939316"/>
                  <a:ext cx="362160" cy="2196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9" name="Ink 18"/>
                <p14:cNvContentPartPr/>
                <p14:nvPr/>
              </p14:nvContentPartPr>
              <p14:xfrm>
                <a:off x="8686370" y="4762916"/>
                <a:ext cx="338040" cy="284760"/>
              </p14:xfrm>
            </p:contentPart>
          </mc:Choice>
          <mc:Fallback xmlns="">
            <p:pic>
              <p:nvPicPr>
                <p:cNvPr id="19" name="Ink 18"/>
              </p:nvPicPr>
              <p:blipFill>
                <a:blip r:embed="rId26"/>
              </p:blipFill>
              <p:spPr>
                <a:xfrm>
                  <a:off x="8686370" y="4762916"/>
                  <a:ext cx="338040" cy="28476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20" name="Ink 19"/>
                <p14:cNvContentPartPr/>
                <p14:nvPr/>
              </p14:nvContentPartPr>
              <p14:xfrm>
                <a:off x="8774570" y="4778036"/>
                <a:ext cx="140760" cy="22680"/>
              </p14:xfrm>
            </p:contentPart>
          </mc:Choice>
          <mc:Fallback xmlns="">
            <p:pic>
              <p:nvPicPr>
                <p:cNvPr id="20" name="Ink 19"/>
              </p:nvPicPr>
              <p:blipFill>
                <a:blip r:embed="rId28"/>
              </p:blipFill>
              <p:spPr>
                <a:xfrm>
                  <a:off x="8774570" y="4778036"/>
                  <a:ext cx="140760" cy="2268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21" name="Ink 20"/>
                <p14:cNvContentPartPr/>
                <p14:nvPr/>
              </p14:nvContentPartPr>
              <p14:xfrm>
                <a:off x="8642090" y="4896116"/>
                <a:ext cx="220320" cy="360"/>
              </p14:xfrm>
            </p:contentPart>
          </mc:Choice>
          <mc:Fallback xmlns="">
            <p:pic>
              <p:nvPicPr>
                <p:cNvPr id="21" name="Ink 20"/>
              </p:nvPicPr>
              <p:blipFill>
                <a:blip r:embed="rId30"/>
              </p:blipFill>
              <p:spPr>
                <a:xfrm>
                  <a:off x="8642090" y="4896116"/>
                  <a:ext cx="220320" cy="36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23" name="Ink 22"/>
                <p14:cNvContentPartPr/>
                <p14:nvPr/>
              </p14:nvContentPartPr>
              <p14:xfrm>
                <a:off x="7578290" y="3479516"/>
                <a:ext cx="2348280" cy="1698120"/>
              </p14:xfrm>
            </p:contentPart>
          </mc:Choice>
          <mc:Fallback xmlns="">
            <p:pic>
              <p:nvPicPr>
                <p:cNvPr id="23" name="Ink 22"/>
              </p:nvPicPr>
              <p:blipFill>
                <a:blip r:embed="rId32"/>
              </p:blipFill>
              <p:spPr>
                <a:xfrm>
                  <a:off x="7578290" y="3479516"/>
                  <a:ext cx="2348280" cy="169812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24" name="Ink 23"/>
                <p14:cNvContentPartPr/>
                <p14:nvPr/>
              </p14:nvContentPartPr>
              <p14:xfrm>
                <a:off x="9276410" y="3686516"/>
                <a:ext cx="360" cy="360"/>
              </p14:xfrm>
            </p:contentPart>
          </mc:Choice>
          <mc:Fallback xmlns="">
            <p:pic>
              <p:nvPicPr>
                <p:cNvPr id="24" name="Ink 23"/>
              </p:nvPicPr>
              <p:blipFill>
                <a:blip r:embed="rId34"/>
              </p:blipFill>
              <p:spPr>
                <a:xfrm>
                  <a:off x="9276410" y="3686516"/>
                  <a:ext cx="360" cy="36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6" name="Ink 25"/>
                <p14:cNvContentPartPr/>
                <p14:nvPr/>
              </p14:nvContentPartPr>
              <p14:xfrm>
                <a:off x="9276410" y="3672116"/>
                <a:ext cx="360" cy="360"/>
              </p14:xfrm>
            </p:contentPart>
          </mc:Choice>
          <mc:Fallback xmlns="">
            <p:pic>
              <p:nvPicPr>
                <p:cNvPr id="26" name="Ink 25"/>
              </p:nvPicPr>
              <p:blipFill>
                <a:blip r:embed="rId34"/>
              </p:blipFill>
              <p:spPr>
                <a:xfrm>
                  <a:off x="9276410" y="3672116"/>
                  <a:ext cx="360" cy="360"/>
                </a:xfrm>
                <a:prstGeom prst="rect"/>
              </p:spPr>
            </p:pic>
          </mc:Fallback>
        </mc:AlternateContent>
        <mc:AlternateContent xmlns:mc="http://schemas.openxmlformats.org/markup-compatibility/2006" xmlns:p14="http://schemas.microsoft.com/office/powerpoint/2010/main">
          <mc:Choice Requires="p14">
            <p:contentPart r:id="rId36" p14:bwMode="auto">
              <p14:nvContentPartPr>
                <p14:cNvPr id="27" name="Ink 26"/>
                <p14:cNvContentPartPr/>
                <p14:nvPr/>
              </p14:nvContentPartPr>
              <p14:xfrm>
                <a:off x="9128450" y="3285116"/>
                <a:ext cx="467280" cy="549720"/>
              </p14:xfrm>
            </p:contentPart>
          </mc:Choice>
          <mc:Fallback xmlns="">
            <p:pic>
              <p:nvPicPr>
                <p:cNvPr id="27" name="Ink 26"/>
              </p:nvPicPr>
              <p:blipFill>
                <a:blip r:embed="rId37"/>
              </p:blipFill>
              <p:spPr>
                <a:xfrm>
                  <a:off x="9128450" y="3285116"/>
                  <a:ext cx="467280" cy="54972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29" name="Ink 28"/>
                <p14:cNvContentPartPr/>
                <p14:nvPr/>
              </p14:nvContentPartPr>
              <p14:xfrm>
                <a:off x="8362010" y="4291316"/>
                <a:ext cx="973440" cy="45000"/>
              </p14:xfrm>
            </p:contentPart>
          </mc:Choice>
          <mc:Fallback xmlns="">
            <p:pic>
              <p:nvPicPr>
                <p:cNvPr id="29" name="Ink 28"/>
              </p:nvPicPr>
              <p:blipFill>
                <a:blip r:embed="rId39"/>
              </p:blipFill>
              <p:spPr>
                <a:xfrm>
                  <a:off x="8362010" y="4291316"/>
                  <a:ext cx="973440" cy="45000"/>
                </a:xfrm>
                <a:prstGeom prst="rect"/>
              </p:spPr>
            </p:pic>
          </mc:Fallback>
        </mc:AlternateContent>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fig24-2"/>
          <p:cNvPicPr>
            <a:picLocks noChangeAspect="1" noChangeArrowheads="1"/>
          </p:cNvPicPr>
          <p:nvPr/>
        </p:nvPicPr>
        <p:blipFill>
          <a:blip r:embed="rId1"/>
          <a:srcRect/>
          <a:stretch>
            <a:fillRect/>
          </a:stretch>
        </p:blipFill>
        <p:spPr bwMode="auto">
          <a:xfrm>
            <a:off x="471948" y="685800"/>
            <a:ext cx="3810000" cy="3581400"/>
          </a:xfrm>
          <a:prstGeom prst="rect">
            <a:avLst/>
          </a:prstGeom>
          <a:noFill/>
        </p:spPr>
      </p:pic>
      <p:sp>
        <p:nvSpPr>
          <p:cNvPr id="5" name="Rectangle 3"/>
          <p:cNvSpPr>
            <a:spLocks noGrp="1" noChangeArrowheads="1"/>
          </p:cNvSpPr>
          <p:nvPr>
            <p:ph type="subTitle" idx="1"/>
          </p:nvPr>
        </p:nvSpPr>
        <p:spPr>
          <a:xfrm>
            <a:off x="3429001" y="1092610"/>
            <a:ext cx="5410200" cy="1371600"/>
          </a:xfrm>
          <a:ln>
            <a:solidFill>
              <a:schemeClr val="accent2">
                <a:lumMod val="60000"/>
                <a:lumOff val="40000"/>
              </a:schemeClr>
            </a:solidFill>
          </a:ln>
        </p:spPr>
        <p:txBody>
          <a:bodyPr>
            <a:noAutofit/>
          </a:bodyPr>
          <a:lstStyle/>
          <a:p>
            <a:pPr algn="l">
              <a:lnSpc>
                <a:spcPct val="90000"/>
              </a:lnSpc>
            </a:pPr>
            <a:r>
              <a:rPr lang="en-US" b="1" i="1" cap="none" dirty="0">
                <a:solidFill>
                  <a:schemeClr val="tx1"/>
                </a:solidFill>
                <a:latin typeface="Arial" panose="020B0604020202020204" pitchFamily="34" charset="0"/>
                <a:cs typeface="Arial" panose="020B0604020202020204" pitchFamily="34" charset="0"/>
              </a:rPr>
              <a:t>Aggregate Demand</a:t>
            </a:r>
            <a:r>
              <a:rPr lang="en-US" cap="none" dirty="0">
                <a:solidFill>
                  <a:schemeClr val="tx1"/>
                </a:solidFill>
                <a:latin typeface="Arial" panose="020B0604020202020204" pitchFamily="34" charset="0"/>
                <a:cs typeface="Arial" panose="020B0604020202020204" pitchFamily="34" charset="0"/>
              </a:rPr>
              <a:t> Is The Total Demand For Goods And Services In The Economy.</a:t>
            </a:r>
            <a:endParaRPr lang="en-US" cap="none" dirty="0">
              <a:solidFill>
                <a:schemeClr val="tx1"/>
              </a:solidFill>
              <a:latin typeface="Arial" panose="020B0604020202020204" pitchFamily="34" charset="0"/>
              <a:cs typeface="Arial" panose="020B0604020202020204" pitchFamily="34" charset="0"/>
            </a:endParaRPr>
          </a:p>
          <a:p>
            <a:pPr algn="l">
              <a:lnSpc>
                <a:spcPct val="90000"/>
              </a:lnSpc>
            </a:pPr>
            <a:r>
              <a:rPr lang="en-US" cap="none" dirty="0">
                <a:solidFill>
                  <a:schemeClr val="tx1"/>
                </a:solidFill>
                <a:latin typeface="Arial" panose="020B0604020202020204" pitchFamily="34" charset="0"/>
                <a:cs typeface="Arial" panose="020B0604020202020204" pitchFamily="34" charset="0"/>
              </a:rPr>
              <a:t>The </a:t>
            </a:r>
            <a:r>
              <a:rPr lang="en-US" b="1" i="1" cap="none" dirty="0">
                <a:solidFill>
                  <a:schemeClr val="tx1"/>
                </a:solidFill>
                <a:latin typeface="Arial" panose="020B0604020202020204" pitchFamily="34" charset="0"/>
                <a:cs typeface="Arial" panose="020B0604020202020204" pitchFamily="34" charset="0"/>
              </a:rPr>
              <a:t>Aggregate Demand (Ad) Curve</a:t>
            </a:r>
            <a:r>
              <a:rPr lang="en-US" cap="none" dirty="0">
                <a:solidFill>
                  <a:schemeClr val="tx1"/>
                </a:solidFill>
                <a:latin typeface="Arial" panose="020B0604020202020204" pitchFamily="34" charset="0"/>
                <a:cs typeface="Arial" panose="020B0604020202020204" pitchFamily="34" charset="0"/>
              </a:rPr>
              <a:t> Is A Curve That Shows The Negative Relationship Between Aggregate Output (Income) And The Price Level.</a:t>
            </a:r>
            <a:endParaRPr lang="en-US" cap="none" dirty="0">
              <a:solidFill>
                <a:schemeClr val="tx1"/>
              </a:solidFill>
              <a:latin typeface="Arial" panose="020B0604020202020204" pitchFamily="34" charset="0"/>
              <a:cs typeface="Arial" panose="020B0604020202020204" pitchFamily="34" charset="0"/>
            </a:endParaRPr>
          </a:p>
        </p:txBody>
      </p:sp>
      <p:sp>
        <p:nvSpPr>
          <p:cNvPr id="6" name="Rectangle 2"/>
          <p:cNvSpPr txBox="1">
            <a:spLocks noChangeArrowheads="1"/>
          </p:cNvSpPr>
          <p:nvPr/>
        </p:nvSpPr>
        <p:spPr>
          <a:xfrm>
            <a:off x="2555158" y="259326"/>
            <a:ext cx="4343400" cy="685800"/>
          </a:xfrm>
          <a:prstGeom prst="rect">
            <a:avLst/>
          </a:prstGeom>
          <a:ln>
            <a:solidFill>
              <a:schemeClr val="bg2">
                <a:lumMod val="75000"/>
              </a:schemeClr>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24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Kurva</a:t>
            </a:r>
            <a:r>
              <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Aggregate Demand</a:t>
            </a:r>
            <a:endPar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7" name="Rectangle 3"/>
          <p:cNvSpPr txBox="1">
            <a:spLocks noChangeArrowheads="1"/>
          </p:cNvSpPr>
          <p:nvPr/>
        </p:nvSpPr>
        <p:spPr>
          <a:xfrm>
            <a:off x="4419600" y="2895600"/>
            <a:ext cx="4399936" cy="3153696"/>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ct val="20000"/>
              </a:spcBef>
              <a:spcAft>
                <a:spcPts val="0"/>
              </a:spcAft>
              <a:buClrTx/>
              <a:buSzTx/>
              <a:buFont typeface="Arial" panose="020B0604020202020204" pitchFamily="34" charset="0"/>
              <a:buNone/>
              <a:defRPr/>
            </a:pPr>
            <a:r>
              <a:rPr kumimoji="0" lang="en-US" b="1" i="1" u="none" strike="noStrike" kern="1200" cap="none" spc="0" normalizeH="0" baseline="0" noProof="0" dirty="0" err="1">
                <a:ln>
                  <a:noFill/>
                </a:ln>
                <a:solidFill>
                  <a:schemeClr val="tx1"/>
                </a:solidFill>
                <a:effectLst/>
                <a:uLnTx/>
                <a:uFillTx/>
                <a:latin typeface="+mn-lt"/>
                <a:ea typeface="+mn-ea"/>
                <a:cs typeface="Times New Roman" panose="02020603050405020304" pitchFamily="18" charset="0"/>
              </a:rPr>
              <a:t>Faktor-faktor</a:t>
            </a:r>
            <a:r>
              <a:rPr kumimoji="0" lang="en-US" b="1"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rPr>
              <a:t>  yang </a:t>
            </a:r>
            <a:r>
              <a:rPr kumimoji="0" lang="en-US" b="1" i="1" u="none" strike="noStrike" kern="1200" cap="none" spc="0" normalizeH="0" baseline="0" noProof="0" dirty="0" err="1">
                <a:ln>
                  <a:noFill/>
                </a:ln>
                <a:solidFill>
                  <a:schemeClr val="tx1"/>
                </a:solidFill>
                <a:effectLst/>
                <a:uLnTx/>
                <a:uFillTx/>
                <a:latin typeface="+mn-lt"/>
                <a:ea typeface="+mn-ea"/>
                <a:cs typeface="Times New Roman" panose="02020603050405020304" pitchFamily="18" charset="0"/>
              </a:rPr>
              <a:t>mempengaruhi</a:t>
            </a:r>
            <a:r>
              <a:rPr kumimoji="0" lang="en-US" b="1"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rPr>
              <a:t>  AD :</a:t>
            </a:r>
            <a:endParaRPr kumimoji="0" lang="en-US" b="1"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endParaRPr>
          </a:p>
          <a:p>
            <a:pPr lvl="1">
              <a:lnSpc>
                <a:spcPct val="90000"/>
              </a:lnSpc>
              <a:spcBef>
                <a:spcPct val="20000"/>
              </a:spcBef>
              <a:buFont typeface="Arial" panose="020B0604020202020204" pitchFamily="34" charset="0"/>
              <a:buChar char="•"/>
            </a:pPr>
            <a:r>
              <a:rPr lang="en-US" i="1" dirty="0" err="1">
                <a:cs typeface="Times New Roman" panose="02020603050405020304" pitchFamily="18" charset="0"/>
              </a:rPr>
              <a:t>Konsumsi</a:t>
            </a:r>
            <a:r>
              <a:rPr lang="en-US" i="1" dirty="0">
                <a:cs typeface="Times New Roman" panose="02020603050405020304" pitchFamily="18" charset="0"/>
              </a:rPr>
              <a:t> </a:t>
            </a:r>
            <a:r>
              <a:rPr lang="en-US" i="1" dirty="0" err="1">
                <a:cs typeface="Times New Roman" panose="02020603050405020304" pitchFamily="18" charset="0"/>
              </a:rPr>
              <a:t>dan</a:t>
            </a:r>
            <a:r>
              <a:rPr lang="en-US" i="1" dirty="0">
                <a:cs typeface="Times New Roman" panose="02020603050405020304" pitchFamily="18" charset="0"/>
              </a:rPr>
              <a:t> Yd</a:t>
            </a:r>
            <a:endParaRPr lang="en-US" i="1" dirty="0">
              <a:cs typeface="Times New Roman" panose="02020603050405020304" pitchFamily="18" charset="0"/>
            </a:endParaRPr>
          </a:p>
          <a:p>
            <a:pPr lvl="1">
              <a:lnSpc>
                <a:spcPct val="90000"/>
              </a:lnSpc>
              <a:spcBef>
                <a:spcPct val="20000"/>
              </a:spcBef>
              <a:buFont typeface="Arial" panose="020B0604020202020204" pitchFamily="34" charset="0"/>
              <a:buChar char="•"/>
            </a:pPr>
            <a:r>
              <a:rPr kumimoji="0" lang="en-US"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rPr>
              <a:t>Tingkat </a:t>
            </a:r>
            <a:r>
              <a:rPr kumimoji="0" lang="en-US" i="1" u="none" strike="noStrike" kern="1200" cap="none" spc="0" normalizeH="0" baseline="0" noProof="0" dirty="0" err="1">
                <a:ln>
                  <a:noFill/>
                </a:ln>
                <a:solidFill>
                  <a:schemeClr val="tx1"/>
                </a:solidFill>
                <a:effectLst/>
                <a:uLnTx/>
                <a:uFillTx/>
                <a:latin typeface="+mn-lt"/>
                <a:ea typeface="+mn-ea"/>
                <a:cs typeface="Times New Roman" panose="02020603050405020304" pitchFamily="18" charset="0"/>
              </a:rPr>
              <a:t>bunga</a:t>
            </a:r>
            <a:endParaRPr kumimoji="0" lang="en-US"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endParaRPr>
          </a:p>
          <a:p>
            <a:pPr lvl="1">
              <a:lnSpc>
                <a:spcPct val="90000"/>
              </a:lnSpc>
              <a:spcBef>
                <a:spcPct val="20000"/>
              </a:spcBef>
              <a:buFont typeface="Arial" panose="020B0604020202020204" pitchFamily="34" charset="0"/>
              <a:buChar char="•"/>
            </a:pPr>
            <a:r>
              <a:rPr lang="en-US" i="1" dirty="0">
                <a:cs typeface="Times New Roman" panose="02020603050405020304" pitchFamily="18" charset="0"/>
              </a:rPr>
              <a:t>Business confidence</a:t>
            </a:r>
            <a:endParaRPr lang="en-US" i="1" dirty="0">
              <a:cs typeface="Times New Roman" panose="02020603050405020304" pitchFamily="18" charset="0"/>
            </a:endParaRPr>
          </a:p>
          <a:p>
            <a:pPr lvl="1">
              <a:lnSpc>
                <a:spcPct val="90000"/>
              </a:lnSpc>
              <a:spcBef>
                <a:spcPct val="20000"/>
              </a:spcBef>
              <a:buFont typeface="Arial" panose="020B0604020202020204" pitchFamily="34" charset="0"/>
              <a:buChar char="•"/>
            </a:pPr>
            <a:r>
              <a:rPr kumimoji="0" lang="en-US"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rPr>
              <a:t>Real money supply</a:t>
            </a:r>
            <a:endParaRPr kumimoji="0" lang="en-US"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endParaRPr>
          </a:p>
          <a:p>
            <a:pPr lvl="1">
              <a:lnSpc>
                <a:spcPct val="90000"/>
              </a:lnSpc>
              <a:spcBef>
                <a:spcPct val="20000"/>
              </a:spcBef>
              <a:buFont typeface="Arial" panose="020B0604020202020204" pitchFamily="34" charset="0"/>
              <a:buChar char="•"/>
            </a:pPr>
            <a:r>
              <a:rPr lang="en-US" i="1" dirty="0">
                <a:cs typeface="Times New Roman" panose="02020603050405020304" pitchFamily="18" charset="0"/>
              </a:rPr>
              <a:t>Govt. spending</a:t>
            </a:r>
            <a:endParaRPr lang="en-US" i="1" dirty="0">
              <a:cs typeface="Times New Roman" panose="02020603050405020304" pitchFamily="18" charset="0"/>
            </a:endParaRPr>
          </a:p>
          <a:p>
            <a:pPr lvl="1">
              <a:lnSpc>
                <a:spcPct val="90000"/>
              </a:lnSpc>
              <a:spcBef>
                <a:spcPct val="20000"/>
              </a:spcBef>
              <a:buFont typeface="Arial" panose="020B0604020202020204" pitchFamily="34" charset="0"/>
              <a:buChar char="•"/>
            </a:pPr>
            <a:r>
              <a:rPr kumimoji="0" lang="en-US" i="1" u="none" strike="noStrike" kern="1200" cap="none" spc="0" normalizeH="0" baseline="0" noProof="0" dirty="0">
                <a:ln>
                  <a:noFill/>
                </a:ln>
                <a:solidFill>
                  <a:schemeClr val="tx1"/>
                </a:solidFill>
                <a:effectLst/>
                <a:uLnTx/>
                <a:uFillTx/>
                <a:latin typeface="+mn-lt"/>
                <a:ea typeface="+mn-ea"/>
                <a:cs typeface="Times New Roman" panose="02020603050405020304" pitchFamily="18" charset="0"/>
              </a:rPr>
              <a:t>Foreign income</a:t>
            </a:r>
            <a:r>
              <a:rPr kumimoji="0" lang="en-US" i="1" u="none" strike="noStrike" kern="1200" cap="none" spc="0" normalizeH="0" noProof="0" dirty="0">
                <a:ln>
                  <a:noFill/>
                </a:ln>
                <a:solidFill>
                  <a:schemeClr val="tx1"/>
                </a:solidFill>
                <a:effectLst/>
                <a:uLnTx/>
                <a:uFillTx/>
                <a:latin typeface="+mn-lt"/>
                <a:ea typeface="+mn-ea"/>
                <a:cs typeface="Times New Roman" panose="02020603050405020304" pitchFamily="18" charset="0"/>
              </a:rPr>
              <a:t> from abroad</a:t>
            </a:r>
            <a:endParaRPr kumimoji="0" lang="en-US" i="1" u="none" strike="noStrike" kern="1200" cap="none" spc="0" normalizeH="0" noProof="0" dirty="0">
              <a:ln>
                <a:noFill/>
              </a:ln>
              <a:solidFill>
                <a:schemeClr val="tx1"/>
              </a:solidFill>
              <a:effectLst/>
              <a:uLnTx/>
              <a:uFillTx/>
              <a:latin typeface="+mn-lt"/>
              <a:ea typeface="+mn-ea"/>
              <a:cs typeface="Times New Roman" panose="02020603050405020304" pitchFamily="18" charset="0"/>
            </a:endParaRPr>
          </a:p>
          <a:p>
            <a:pPr lvl="1">
              <a:lnSpc>
                <a:spcPct val="90000"/>
              </a:lnSpc>
              <a:spcBef>
                <a:spcPct val="20000"/>
              </a:spcBef>
              <a:buFont typeface="Arial" panose="020B0604020202020204" pitchFamily="34" charset="0"/>
              <a:buChar char="•"/>
            </a:pPr>
            <a:r>
              <a:rPr lang="en-US" i="1" dirty="0" err="1">
                <a:cs typeface="Times New Roman" panose="02020603050405020304" pitchFamily="18" charset="0"/>
              </a:rPr>
              <a:t>Harga</a:t>
            </a:r>
            <a:r>
              <a:rPr lang="en-US" i="1" dirty="0">
                <a:cs typeface="Times New Roman" panose="02020603050405020304" pitchFamily="18" charset="0"/>
              </a:rPr>
              <a:t> </a:t>
            </a:r>
            <a:r>
              <a:rPr lang="en-US" i="1" dirty="0" err="1">
                <a:cs typeface="Times New Roman" panose="02020603050405020304" pitchFamily="18" charset="0"/>
              </a:rPr>
              <a:t>luar</a:t>
            </a:r>
            <a:r>
              <a:rPr lang="en-US" i="1" dirty="0">
                <a:cs typeface="Times New Roman" panose="02020603050405020304" pitchFamily="18" charset="0"/>
              </a:rPr>
              <a:t> </a:t>
            </a:r>
            <a:r>
              <a:rPr lang="en-US" i="1" dirty="0" err="1">
                <a:cs typeface="Times New Roman" panose="02020603050405020304" pitchFamily="18" charset="0"/>
              </a:rPr>
              <a:t>negeri</a:t>
            </a:r>
            <a:endParaRPr lang="en-US" i="1" dirty="0">
              <a:cs typeface="Times New Roman" panose="02020603050405020304" pitchFamily="18" charset="0"/>
            </a:endParaRPr>
          </a:p>
          <a:p>
            <a:pPr lvl="1">
              <a:lnSpc>
                <a:spcPct val="90000"/>
              </a:lnSpc>
              <a:spcBef>
                <a:spcPct val="20000"/>
              </a:spcBef>
              <a:buFont typeface="Arial" panose="020B0604020202020204" pitchFamily="34" charset="0"/>
              <a:buChar char="•"/>
            </a:pPr>
            <a:r>
              <a:rPr lang="en-US" i="1" dirty="0">
                <a:highlight>
                  <a:srgbClr val="FFFF00"/>
                </a:highlight>
                <a:cs typeface="Times New Roman" panose="02020603050405020304" pitchFamily="18" charset="0"/>
              </a:rPr>
              <a:t>Exchange rate </a:t>
            </a:r>
            <a:endParaRPr kumimoji="0" lang="en-US" i="1" u="none" strike="noStrike" kern="1200" cap="none" spc="0" normalizeH="0" noProof="0" dirty="0">
              <a:ln>
                <a:noFill/>
              </a:ln>
              <a:solidFill>
                <a:schemeClr val="tx1"/>
              </a:solidFill>
              <a:effectLst/>
              <a:highlight>
                <a:srgbClr val="FFFF00"/>
              </a:highlight>
              <a:uLnTx/>
              <a:uFillTx/>
              <a:latin typeface="+mn-lt"/>
              <a:ea typeface="+mn-ea"/>
              <a:cs typeface="Times New Roman" panose="02020603050405020304" pitchFamily="18" charset="0"/>
            </a:endParaRPr>
          </a:p>
          <a:p>
            <a:pPr marL="0" marR="0" lvl="0" indent="0" algn="l" defTabSz="914400" rtl="0" eaLnBrk="1" fontAlgn="auto" latinLnBrk="0" hangingPunct="1">
              <a:lnSpc>
                <a:spcPct val="90000"/>
              </a:lnSpc>
              <a:spcBef>
                <a:spcPct val="20000"/>
              </a:spcBef>
              <a:spcAft>
                <a:spcPts val="0"/>
              </a:spcAft>
              <a:buClrTx/>
              <a:buSzTx/>
              <a:buFont typeface="Arial" panose="020B0604020202020204" pitchFamily="34" charset="0"/>
              <a:buNone/>
              <a:defRPr/>
            </a:pP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13958</Words>
  <Application>WPS Presentation</Application>
  <PresentationFormat>On-screen Show (4:3)</PresentationFormat>
  <Paragraphs>717</Paragraphs>
  <Slides>37</Slides>
  <Notes>0</Notes>
  <HiddenSlides>0</HiddenSlides>
  <MMClips>0</MMClips>
  <ScaleCrop>false</ScaleCrop>
  <HeadingPairs>
    <vt:vector size="8" baseType="variant">
      <vt:variant>
        <vt:lpstr>已用的字体</vt:lpstr>
      </vt:variant>
      <vt:variant>
        <vt:i4>18</vt:i4>
      </vt:variant>
      <vt:variant>
        <vt:lpstr>主题</vt:lpstr>
      </vt:variant>
      <vt:variant>
        <vt:i4>1</vt:i4>
      </vt:variant>
      <vt:variant>
        <vt:lpstr>嵌入 OLE 服务器</vt:lpstr>
      </vt:variant>
      <vt:variant>
        <vt:i4>0</vt:i4>
      </vt:variant>
      <vt:variant>
        <vt:lpstr>幻灯片标题</vt:lpstr>
      </vt:variant>
      <vt:variant>
        <vt:i4>37</vt:i4>
      </vt:variant>
    </vt:vector>
  </HeadingPairs>
  <TitlesOfParts>
    <vt:vector size="56" baseType="lpstr">
      <vt:lpstr>Arial</vt:lpstr>
      <vt:lpstr>SimSun</vt:lpstr>
      <vt:lpstr>Wingdings</vt:lpstr>
      <vt:lpstr>Carlito</vt:lpstr>
      <vt:lpstr>Segoe Print</vt:lpstr>
      <vt:lpstr>Trebuchet MS</vt:lpstr>
      <vt:lpstr>Bookman Uralic</vt:lpstr>
      <vt:lpstr>Times New Roman</vt:lpstr>
      <vt:lpstr>Gill Sans MT</vt:lpstr>
      <vt:lpstr>Microsoft YaHei</vt:lpstr>
      <vt:lpstr>Arial Unicode MS</vt:lpstr>
      <vt:lpstr>Calibri</vt:lpstr>
      <vt:lpstr>Berlin Sans FB Demi</vt:lpstr>
      <vt:lpstr>Adobe Gurmukhi</vt:lpstr>
      <vt:lpstr>Microsoft Himalaya</vt:lpstr>
      <vt:lpstr>Book Antiqua</vt:lpstr>
      <vt:lpstr>Gigi</vt:lpstr>
      <vt:lpstr>Garamond</vt:lpstr>
      <vt:lpstr>Gallery</vt:lpstr>
      <vt:lpstr>Permintaan Agregat  dan Penawaran Agregat</vt:lpstr>
      <vt:lpstr>HARGA</vt:lpstr>
      <vt:lpstr>Kurva Agregate Demand (AD) Adalah Suatu Kurva Yang Menggambarkan Permintaan Keseluruhan Barang Dan Jasa Merupakan Perwujudan Dari Suatu Perekonomian Pada Berbagai Tingkat Harga.  Kurva Agregate Supply (AS), Menggambarkan Pendapatan Nasional Atas Nilai Barang Dan Jasa Yang Diproduksi Oleh Sektor Perusahaan Pada Berbagai Tingkat Harga.  Model AD –AS, Menggambarkan Tingkat Perekonomian Secara Menyeluruh Dilihat Dari Tingkat Harga Dan Dapat Dilihat Dampaknya Terhadap Perekonomian Jika Terdapat Kebijakan-kebijakan Yang Mempengaruhinya Terhadap Keseimbangan Perekonomian.   Membentuk Kurva AD : Pendekatan Keynesian Effect (Perubahan Kurva IS) Dan  Piggou Effect (Perubahan Kurva LM) Pergeseran Kurva AD Disebabkan Oleh Adanya Kebijakan Moneter Dan Fiskal Membentuk Kurva AS : Pendekatan Keynesian (Asumsi Tingkat Upah Rigid) Dan Pendekatan Klasik (Asumsi Tingkat Upah Flexible)   Pergeseran Kurva AD Disebabkan Oleh Adanya Kebijakan Moneter Dan Fiskal Membentuk Kurva AS : Pendekatan Keynesian (Asumsi Tingkat Upah Rigid) Dan Pendekatan Klasik (Asumsi Tingkat Upah Flexible) </vt:lpstr>
      <vt:lpstr> Pada Analisis Keseimbangan Umum Telah Diasumsikan Bahwa Tidak Akan Ada Perubahan Harga Umum. Asumsi Ini Perlu Dimodifikasi Dalam Rangka Menentukan Suatu Kurva Permintaan Agregat, Yang Harga Itu Adalah Elastis.   Permintaan Agregatif Adalah Seluruh Permintaan Terhadap Barang Dan Jasa Yang Terjadi Dalam Suatu Perekonomian, Baik Yang Berasal Dari Dalam Negeri Maupun Yang Berasal Dari Luar Negeri.  	 Banyak Faktor Yang Mempengaruhi Besarnya Permintaan Agregatif Ini, Diantaranya Adalah :              -  Tingkat Harga Secara Umum,               -  Jumlah Uang Beredar Nominal,               -  Jumlah Obligasi Pemerintah, ’;              -  Defisit Tertimbang Pada Pemanfaatan Tenaga Kerja Secara Penuh               -  Dan Lain-lain.   - Kurva Permintaan Agregatif Menggambarkan Keseimbangan Yang Terjadi Di Dalam    Pasar Uang Dan Pasar Barang. </vt:lpstr>
      <vt:lpstr>Secara matematis:</vt:lpstr>
      <vt:lpstr>PowerPoint 演示文稿</vt:lpstr>
      <vt:lpstr>Faktor yang menyebabkan pergeseran kurva AD</vt:lpstr>
      <vt:lpstr>  Perubahan MS, Akibat Kenaikan Harga Menyebabkan Turunnya Penawaran Uang Riil M/P (MS).   Akibatnya  LM Bergerser Ke Kiri Sehingga Suku Bunga (I) Naik Dan Pendapatan Nasional (Y) Turun.  Sehingga Kurva AD Adalah Keseimbangan IS Dan LM Pada Berbagai Tingkat Harga. </vt:lpstr>
      <vt:lpstr>PowerPoint 演示文稿</vt:lpstr>
      <vt:lpstr>PowerPoint 演示文稿</vt:lpstr>
      <vt:lpstr>MV = PY</vt:lpstr>
      <vt:lpstr>Bagaimanakah hubungan antara:  P~C ; P~I ; P~(X-M)</vt:lpstr>
      <vt:lpstr>Pergeseran kurva AD</vt:lpstr>
      <vt:lpstr>Pergeseran Kurva Permintaan Agregat</vt:lpstr>
      <vt:lpstr>Pergeseran Kurva Permintaan Agregat</vt:lpstr>
      <vt:lpstr>Agregat Supply</vt:lpstr>
      <vt:lpstr>PowerPoint 演示文稿</vt:lpstr>
      <vt:lpstr>Penawaran Agregat</vt:lpstr>
      <vt:lpstr>PowerPoint 演示文稿</vt:lpstr>
      <vt:lpstr>MODEL PERMINTAAN AGREGAT DAN PENAWARAN AGREGAT</vt:lpstr>
      <vt:lpstr>PowerPoint 演示文稿</vt:lpstr>
      <vt:lpstr>EKUILIBRIUM</vt:lpstr>
      <vt:lpstr>Faktor yang mempengaruhi pergeseran kurva  AS </vt:lpstr>
      <vt:lpstr>Kurva penawaran jangka pendek  dan jangka panjang</vt:lpstr>
      <vt:lpstr>The Equilibrium Price Level</vt:lpstr>
      <vt:lpstr>keseimbangan jangka pendek</vt:lpstr>
      <vt:lpstr>Efek kebijakan fiskal dan moneter  terhadap AD dan AS</vt:lpstr>
      <vt:lpstr>Faktor-faktor yang menggeser kurva AS</vt:lpstr>
      <vt:lpstr>konsep klasik dan keynes</vt:lpstr>
      <vt:lpstr>PowerPoint 演示文稿</vt:lpstr>
      <vt:lpstr>PowerPoint 演示文稿</vt:lpstr>
      <vt:lpstr>KEBIJAKAN STABILISASI</vt:lpstr>
      <vt:lpstr>DEMAND SHOCK</vt:lpstr>
      <vt:lpstr>SUPPLY SHOCK</vt:lpstr>
      <vt:lpstr>MENGATASI SUPPLY SHOCK</vt:lpstr>
      <vt:lpstr>KEBIJAKAN STABILISASI</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Aggregate Demand,  Aggregate Supply</dc:title>
  <dc:creator>okta computer</dc:creator>
  <cp:lastModifiedBy>User</cp:lastModifiedBy>
  <cp:revision>87</cp:revision>
  <dcterms:created xsi:type="dcterms:W3CDTF">2011-02-16T05:12:00Z</dcterms:created>
  <dcterms:modified xsi:type="dcterms:W3CDTF">2024-12-19T06:08:58Z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65BC98DCA7964025A474F56EDCA1C3DD_12</vt:lpwstr>
  </property>
  <property fmtid="{D5CDD505-2E9C-101B-9397-08002B2CF9AE}" pid="3" name="KSOProductBuildVer">
    <vt:lpwstr>1033-12.2.0.19307</vt:lpwstr>
  </property>
</Properties>
</file>